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1"/>
  </p:notesMasterIdLst>
  <p:sldIdLst>
    <p:sldId id="256" r:id="rId2"/>
    <p:sldId id="286" r:id="rId3"/>
    <p:sldId id="335" r:id="rId4"/>
    <p:sldId id="276" r:id="rId5"/>
    <p:sldId id="337" r:id="rId6"/>
    <p:sldId id="277" r:id="rId7"/>
    <p:sldId id="294" r:id="rId8"/>
    <p:sldId id="257" r:id="rId9"/>
    <p:sldId id="341" r:id="rId10"/>
    <p:sldId id="258" r:id="rId11"/>
    <p:sldId id="282" r:id="rId12"/>
    <p:sldId id="315" r:id="rId13"/>
    <p:sldId id="307" r:id="rId14"/>
    <p:sldId id="290" r:id="rId15"/>
    <p:sldId id="342" r:id="rId16"/>
    <p:sldId id="291" r:id="rId17"/>
    <p:sldId id="264" r:id="rId18"/>
    <p:sldId id="343" r:id="rId19"/>
    <p:sldId id="33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4C37"/>
    <a:srgbClr val="FF3300"/>
    <a:srgbClr val="FF0000"/>
    <a:srgbClr val="452103"/>
  </p:clrMru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4" autoAdjust="0"/>
  </p:normalViewPr>
  <p:slideViewPr>
    <p:cSldViewPr>
      <p:cViewPr>
        <p:scale>
          <a:sx n="70" d="100"/>
          <a:sy n="70" d="100"/>
        </p:scale>
        <p:origin x="-11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670DD-50F5-48F6-9E7D-81EAD5E8192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E0BA8DD-61FB-44A1-8BB1-7BD8B8689602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endParaRPr lang="fr-F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fr-FR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fr-FR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fr-FR" sz="17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  <a:p>
          <a:pPr algn="l"/>
          <a:r>
            <a:rPr lang="fr-F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* Dominance de la voiture particulière et recul du transport public</a:t>
          </a:r>
        </a:p>
        <a:p>
          <a:pPr algn="l"/>
          <a:r>
            <a:rPr lang="fr-F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* Importance du marché parallèle </a:t>
          </a:r>
          <a:r>
            <a: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(40 %)</a:t>
          </a:r>
        </a:p>
      </dgm:t>
    </dgm:pt>
    <dgm:pt modelId="{FB4D7D59-1E99-470E-8D31-4A3471D6E767}" type="parTrans" cxnId="{1D23B780-CCDD-4A91-B9C7-28C2B5EA5401}">
      <dgm:prSet/>
      <dgm:spPr/>
      <dgm:t>
        <a:bodyPr/>
        <a:lstStyle/>
        <a:p>
          <a:endParaRPr lang="fr-FR"/>
        </a:p>
      </dgm:t>
    </dgm:pt>
    <dgm:pt modelId="{2D801CED-A442-4EC7-891B-0127FEF7AF85}" type="sibTrans" cxnId="{1D23B780-CCDD-4A91-B9C7-28C2B5EA5401}">
      <dgm:prSet/>
      <dgm:spPr/>
      <dgm:t>
        <a:bodyPr/>
        <a:lstStyle/>
        <a:p>
          <a:endParaRPr lang="fr-FR"/>
        </a:p>
      </dgm:t>
    </dgm:pt>
    <dgm:pt modelId="{DE377E0C-3F3C-4AF6-A7EE-8E4E69990504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endParaRPr lang="fr-FR" sz="1100" dirty="0" smtClean="0"/>
        </a:p>
        <a:p>
          <a:pPr algn="ctr"/>
          <a:endParaRPr lang="fr-FR" sz="1100" dirty="0" smtClean="0"/>
        </a:p>
        <a:p>
          <a:pPr algn="ctr"/>
          <a:endParaRPr lang="fr-FR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fr-FR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fr-FR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fr-F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* </a:t>
          </a:r>
          <a:r>
            <a:rPr lang="fr-F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Parc </a:t>
          </a:r>
          <a:r>
            <a:rPr lang="fr-F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roulant en augmentation constante (</a:t>
          </a:r>
          <a:r>
            <a:rPr lang="fr-F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Lucida Sans Unicode"/>
            </a:rPr>
            <a:t>≃5 % /an</a:t>
          </a:r>
          <a:r>
            <a:rPr lang="fr-F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) </a:t>
          </a:r>
        </a:p>
        <a:p>
          <a:pPr algn="l"/>
          <a:r>
            <a:rPr lang="fr-F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* Problème de vétusté </a:t>
          </a:r>
        </a:p>
        <a:p>
          <a:pPr algn="l"/>
          <a:r>
            <a:rPr lang="fr-F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(≃ 40 % </a:t>
          </a:r>
          <a:r>
            <a:rPr lang="fr-F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Wingdings" pitchFamily="2" charset="2"/>
            </a:rPr>
            <a:t> </a:t>
          </a:r>
          <a:r>
            <a:rPr lang="fr-F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Lucida Sans Unicode"/>
              <a:sym typeface="Wingdings" pitchFamily="2" charset="2"/>
            </a:rPr>
            <a:t>≥</a:t>
          </a:r>
          <a:r>
            <a:rPr lang="fr-F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Wingdings" pitchFamily="2" charset="2"/>
            </a:rPr>
            <a:t>15 ans)</a:t>
          </a:r>
          <a:endParaRPr lang="fr-FR" sz="17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F430CFB9-C66A-41D5-9621-87FA629F09F6}" type="parTrans" cxnId="{C462B87D-01BA-4958-AC10-49650C89DCAA}">
      <dgm:prSet/>
      <dgm:spPr/>
      <dgm:t>
        <a:bodyPr/>
        <a:lstStyle/>
        <a:p>
          <a:endParaRPr lang="fr-FR"/>
        </a:p>
      </dgm:t>
    </dgm:pt>
    <dgm:pt modelId="{013FCEB9-CAE4-40FA-AA21-860BB0B81347}" type="sibTrans" cxnId="{C462B87D-01BA-4958-AC10-49650C89DCAA}">
      <dgm:prSet/>
      <dgm:spPr/>
      <dgm:t>
        <a:bodyPr/>
        <a:lstStyle/>
        <a:p>
          <a:endParaRPr lang="fr-FR"/>
        </a:p>
      </dgm:t>
    </dgm:pt>
    <dgm:pt modelId="{D54883E8-4603-4D2A-A327-4B4DBD440B58}" type="pres">
      <dgm:prSet presAssocID="{A26670DD-50F5-48F6-9E7D-81EAD5E81926}" presName="Name0" presStyleCnt="0">
        <dgm:presLayoutVars>
          <dgm:dir/>
          <dgm:resizeHandles val="exact"/>
        </dgm:presLayoutVars>
      </dgm:prSet>
      <dgm:spPr/>
    </dgm:pt>
    <dgm:pt modelId="{6AAD765B-B4C5-4654-9F48-93E4E07683B6}" type="pres">
      <dgm:prSet presAssocID="{A26670DD-50F5-48F6-9E7D-81EAD5E81926}" presName="fgShape" presStyleLbl="fgShp" presStyleIdx="0" presStyleCnt="1" custScaleY="15852" custLinFactNeighborX="855" custLinFactNeighborY="62459"/>
      <dgm:spPr/>
    </dgm:pt>
    <dgm:pt modelId="{A28B359B-FBDA-4B27-83BD-FE70CD234212}" type="pres">
      <dgm:prSet presAssocID="{A26670DD-50F5-48F6-9E7D-81EAD5E81926}" presName="linComp" presStyleCnt="0"/>
      <dgm:spPr/>
    </dgm:pt>
    <dgm:pt modelId="{68104169-C88F-404A-8B6B-B20F5619E14E}" type="pres">
      <dgm:prSet presAssocID="{DE0BA8DD-61FB-44A1-8BB1-7BD8B8689602}" presName="compNode" presStyleCnt="0"/>
      <dgm:spPr/>
    </dgm:pt>
    <dgm:pt modelId="{D478C7E1-D973-4D22-939E-393B7581D1A1}" type="pres">
      <dgm:prSet presAssocID="{DE0BA8DD-61FB-44A1-8BB1-7BD8B8689602}" presName="bkgdShape" presStyleLbl="node1" presStyleIdx="0" presStyleCnt="2" custLinFactX="4021" custLinFactNeighborX="100000" custLinFactNeighborY="-2658"/>
      <dgm:spPr/>
      <dgm:t>
        <a:bodyPr/>
        <a:lstStyle/>
        <a:p>
          <a:endParaRPr lang="fr-FR"/>
        </a:p>
      </dgm:t>
    </dgm:pt>
    <dgm:pt modelId="{D5F4631D-938D-4FBA-88AD-8864493FAA76}" type="pres">
      <dgm:prSet presAssocID="{DE0BA8DD-61FB-44A1-8BB1-7BD8B8689602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9415F6-BEA6-433F-BCCA-77C934F596F7}" type="pres">
      <dgm:prSet presAssocID="{DE0BA8DD-61FB-44A1-8BB1-7BD8B8689602}" presName="invisiNode" presStyleLbl="node1" presStyleIdx="0" presStyleCnt="2"/>
      <dgm:spPr/>
    </dgm:pt>
    <dgm:pt modelId="{AC22BEE7-D0C4-4BEA-B248-46727016595B}" type="pres">
      <dgm:prSet presAssocID="{DE0BA8DD-61FB-44A1-8BB1-7BD8B8689602}" presName="imagNode" presStyleLbl="fgImgPlace1" presStyleIdx="0" presStyleCnt="2" custScaleX="316578" custScaleY="167961" custLinFactX="135337" custLinFactNeighborX="200000" custLinFactNeighborY="13302"/>
      <dgm:spPr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DBFC55-105C-4E44-AD6F-E73D2C8EB222}" type="pres">
      <dgm:prSet presAssocID="{2D801CED-A442-4EC7-891B-0127FEF7AF85}" presName="sibTrans" presStyleLbl="sibTrans2D1" presStyleIdx="0" presStyleCnt="0"/>
      <dgm:spPr/>
      <dgm:t>
        <a:bodyPr/>
        <a:lstStyle/>
        <a:p>
          <a:endParaRPr lang="fr-FR"/>
        </a:p>
      </dgm:t>
    </dgm:pt>
    <dgm:pt modelId="{9B6E093E-873D-4436-9221-F705FFDECEF2}" type="pres">
      <dgm:prSet presAssocID="{DE377E0C-3F3C-4AF6-A7EE-8E4E69990504}" presName="compNode" presStyleCnt="0"/>
      <dgm:spPr/>
    </dgm:pt>
    <dgm:pt modelId="{0FAEE07A-AA1A-4C0F-BEFE-A42D07079C0B}" type="pres">
      <dgm:prSet presAssocID="{DE377E0C-3F3C-4AF6-A7EE-8E4E69990504}" presName="bkgdShape" presStyleLbl="node1" presStyleIdx="1" presStyleCnt="2" custLinFactNeighborX="-99825" custLinFactNeighborY="-2498"/>
      <dgm:spPr/>
      <dgm:t>
        <a:bodyPr/>
        <a:lstStyle/>
        <a:p>
          <a:endParaRPr lang="fr-FR"/>
        </a:p>
      </dgm:t>
    </dgm:pt>
    <dgm:pt modelId="{F0C49EA7-D7A2-4359-B6B3-D3D5D67962D6}" type="pres">
      <dgm:prSet presAssocID="{DE377E0C-3F3C-4AF6-A7EE-8E4E69990504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5232E7-2688-4FB4-9568-A09DDE3DA8BF}" type="pres">
      <dgm:prSet presAssocID="{DE377E0C-3F3C-4AF6-A7EE-8E4E69990504}" presName="invisiNode" presStyleLbl="node1" presStyleIdx="1" presStyleCnt="2"/>
      <dgm:spPr/>
    </dgm:pt>
    <dgm:pt modelId="{4EC272E4-D3C7-494F-A71E-89187594AC55}" type="pres">
      <dgm:prSet presAssocID="{DE377E0C-3F3C-4AF6-A7EE-8E4E69990504}" presName="imagNode" presStyleLbl="fgImgPlace1" presStyleIdx="1" presStyleCnt="2" custScaleX="312834" custScaleY="166044" custLinFactX="-123945" custLinFactNeighborX="-200000" custLinFactNeighborY="12823"/>
      <dgm:spPr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49388E7-C3C7-4239-A288-0468CFB18737}" type="presOf" srcId="{DE377E0C-3F3C-4AF6-A7EE-8E4E69990504}" destId="{0FAEE07A-AA1A-4C0F-BEFE-A42D07079C0B}" srcOrd="0" destOrd="0" presId="urn:microsoft.com/office/officeart/2005/8/layout/hList7"/>
    <dgm:cxn modelId="{A52605E4-988B-4BFE-81E0-28FC265D8E00}" type="presOf" srcId="{DE0BA8DD-61FB-44A1-8BB1-7BD8B8689602}" destId="{D5F4631D-938D-4FBA-88AD-8864493FAA76}" srcOrd="1" destOrd="0" presId="urn:microsoft.com/office/officeart/2005/8/layout/hList7"/>
    <dgm:cxn modelId="{1D23B780-CCDD-4A91-B9C7-28C2B5EA5401}" srcId="{A26670DD-50F5-48F6-9E7D-81EAD5E81926}" destId="{DE0BA8DD-61FB-44A1-8BB1-7BD8B8689602}" srcOrd="0" destOrd="0" parTransId="{FB4D7D59-1E99-470E-8D31-4A3471D6E767}" sibTransId="{2D801CED-A442-4EC7-891B-0127FEF7AF85}"/>
    <dgm:cxn modelId="{B8BAB684-643B-4E20-9482-7CF22320DA20}" type="presOf" srcId="{DE377E0C-3F3C-4AF6-A7EE-8E4E69990504}" destId="{F0C49EA7-D7A2-4359-B6B3-D3D5D67962D6}" srcOrd="1" destOrd="0" presId="urn:microsoft.com/office/officeart/2005/8/layout/hList7"/>
    <dgm:cxn modelId="{50A319E3-E530-4F48-B41B-CF27CA0A994B}" type="presOf" srcId="{2D801CED-A442-4EC7-891B-0127FEF7AF85}" destId="{20DBFC55-105C-4E44-AD6F-E73D2C8EB222}" srcOrd="0" destOrd="0" presId="urn:microsoft.com/office/officeart/2005/8/layout/hList7"/>
    <dgm:cxn modelId="{C462B87D-01BA-4958-AC10-49650C89DCAA}" srcId="{A26670DD-50F5-48F6-9E7D-81EAD5E81926}" destId="{DE377E0C-3F3C-4AF6-A7EE-8E4E69990504}" srcOrd="1" destOrd="0" parTransId="{F430CFB9-C66A-41D5-9621-87FA629F09F6}" sibTransId="{013FCEB9-CAE4-40FA-AA21-860BB0B81347}"/>
    <dgm:cxn modelId="{6ABB1385-1147-4B75-B4A0-9E6A5B33E19A}" type="presOf" srcId="{A26670DD-50F5-48F6-9E7D-81EAD5E81926}" destId="{D54883E8-4603-4D2A-A327-4B4DBD440B58}" srcOrd="0" destOrd="0" presId="urn:microsoft.com/office/officeart/2005/8/layout/hList7"/>
    <dgm:cxn modelId="{80DA575D-3324-44EC-8A1F-38FEFB5D6FBE}" type="presOf" srcId="{DE0BA8DD-61FB-44A1-8BB1-7BD8B8689602}" destId="{D478C7E1-D973-4D22-939E-393B7581D1A1}" srcOrd="0" destOrd="0" presId="urn:microsoft.com/office/officeart/2005/8/layout/hList7"/>
    <dgm:cxn modelId="{B15E1C5D-6EC5-4298-89D3-6C2301A7E2C2}" type="presParOf" srcId="{D54883E8-4603-4D2A-A327-4B4DBD440B58}" destId="{6AAD765B-B4C5-4654-9F48-93E4E07683B6}" srcOrd="0" destOrd="0" presId="urn:microsoft.com/office/officeart/2005/8/layout/hList7"/>
    <dgm:cxn modelId="{F7B17B97-8D27-47F6-AD60-D442DA6C2E2F}" type="presParOf" srcId="{D54883E8-4603-4D2A-A327-4B4DBD440B58}" destId="{A28B359B-FBDA-4B27-83BD-FE70CD234212}" srcOrd="1" destOrd="0" presId="urn:microsoft.com/office/officeart/2005/8/layout/hList7"/>
    <dgm:cxn modelId="{7C7867CF-5EBA-47B8-BDBF-E9B140FB1148}" type="presParOf" srcId="{A28B359B-FBDA-4B27-83BD-FE70CD234212}" destId="{68104169-C88F-404A-8B6B-B20F5619E14E}" srcOrd="0" destOrd="0" presId="urn:microsoft.com/office/officeart/2005/8/layout/hList7"/>
    <dgm:cxn modelId="{067523E3-2A29-4BC4-90C8-127B7F3F406A}" type="presParOf" srcId="{68104169-C88F-404A-8B6B-B20F5619E14E}" destId="{D478C7E1-D973-4D22-939E-393B7581D1A1}" srcOrd="0" destOrd="0" presId="urn:microsoft.com/office/officeart/2005/8/layout/hList7"/>
    <dgm:cxn modelId="{7BFDF2D8-0D7A-44BD-A4EF-A4AEB36487AD}" type="presParOf" srcId="{68104169-C88F-404A-8B6B-B20F5619E14E}" destId="{D5F4631D-938D-4FBA-88AD-8864493FAA76}" srcOrd="1" destOrd="0" presId="urn:microsoft.com/office/officeart/2005/8/layout/hList7"/>
    <dgm:cxn modelId="{412D0A15-70F6-4B03-BBA0-D9EDF2859737}" type="presParOf" srcId="{68104169-C88F-404A-8B6B-B20F5619E14E}" destId="{D59415F6-BEA6-433F-BCCA-77C934F596F7}" srcOrd="2" destOrd="0" presId="urn:microsoft.com/office/officeart/2005/8/layout/hList7"/>
    <dgm:cxn modelId="{9BFA07D2-618E-459E-9E44-C330BA2B21C6}" type="presParOf" srcId="{68104169-C88F-404A-8B6B-B20F5619E14E}" destId="{AC22BEE7-D0C4-4BEA-B248-46727016595B}" srcOrd="3" destOrd="0" presId="urn:microsoft.com/office/officeart/2005/8/layout/hList7"/>
    <dgm:cxn modelId="{4CD6D19B-6C87-4D79-BD30-6C7A02BA4CF3}" type="presParOf" srcId="{A28B359B-FBDA-4B27-83BD-FE70CD234212}" destId="{20DBFC55-105C-4E44-AD6F-E73D2C8EB222}" srcOrd="1" destOrd="0" presId="urn:microsoft.com/office/officeart/2005/8/layout/hList7"/>
    <dgm:cxn modelId="{AFCB6074-CE01-4AB7-B370-1E333666DB59}" type="presParOf" srcId="{A28B359B-FBDA-4B27-83BD-FE70CD234212}" destId="{9B6E093E-873D-4436-9221-F705FFDECEF2}" srcOrd="2" destOrd="0" presId="urn:microsoft.com/office/officeart/2005/8/layout/hList7"/>
    <dgm:cxn modelId="{E9DDC1BB-612B-4F55-B376-57248CB4EB95}" type="presParOf" srcId="{9B6E093E-873D-4436-9221-F705FFDECEF2}" destId="{0FAEE07A-AA1A-4C0F-BEFE-A42D07079C0B}" srcOrd="0" destOrd="0" presId="urn:microsoft.com/office/officeart/2005/8/layout/hList7"/>
    <dgm:cxn modelId="{9BDD59DB-66A9-4460-BF5E-2669EF22689E}" type="presParOf" srcId="{9B6E093E-873D-4436-9221-F705FFDECEF2}" destId="{F0C49EA7-D7A2-4359-B6B3-D3D5D67962D6}" srcOrd="1" destOrd="0" presId="urn:microsoft.com/office/officeart/2005/8/layout/hList7"/>
    <dgm:cxn modelId="{AE5F2F8D-56ED-4F1B-B680-BBD826E94351}" type="presParOf" srcId="{9B6E093E-873D-4436-9221-F705FFDECEF2}" destId="{895232E7-2688-4FB4-9568-A09DDE3DA8BF}" srcOrd="2" destOrd="0" presId="urn:microsoft.com/office/officeart/2005/8/layout/hList7"/>
    <dgm:cxn modelId="{89C58139-8A3A-4764-B8C2-0DF49062EBFD}" type="presParOf" srcId="{9B6E093E-873D-4436-9221-F705FFDECEF2}" destId="{4EC272E4-D3C7-494F-A71E-89187594AC55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8A8C5A-36BE-44B4-B43A-B540A3B2943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9BD2146-849B-47F6-9C7E-8BBA44EC12ED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fr-FR" sz="2400" b="1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Approche descriptive</a:t>
          </a:r>
          <a:r>
            <a:rPr lang="fr-FR" sz="2400" b="1" u="none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</a:t>
          </a:r>
          <a:r>
            <a:rPr lang="fr-FR" sz="2000" b="1" dirty="0" smtClean="0"/>
            <a:t>Objectiver la situation présente et les enjeux de sécurité routière actuels, en privilégiant les sources statistiques et les informations relatives à l’environnement institutionnel, politique, économique et social en Tunisie </a:t>
          </a:r>
        </a:p>
      </dgm:t>
    </dgm:pt>
    <dgm:pt modelId="{4DF4CCD4-8545-42E4-935D-7DE945EF733A}" type="parTrans" cxnId="{D8612C02-3657-44C2-AA39-4A6B4BA77FDC}">
      <dgm:prSet/>
      <dgm:spPr/>
      <dgm:t>
        <a:bodyPr/>
        <a:lstStyle/>
        <a:p>
          <a:pPr algn="just"/>
          <a:endParaRPr lang="fr-FR" sz="1600"/>
        </a:p>
      </dgm:t>
    </dgm:pt>
    <dgm:pt modelId="{03C43FF3-AC68-4D98-AB45-C33BB4627B36}" type="sibTrans" cxnId="{D8612C02-3657-44C2-AA39-4A6B4BA77FDC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 algn="just"/>
          <a:endParaRPr lang="fr-FR" sz="1600"/>
        </a:p>
      </dgm:t>
    </dgm:pt>
    <dgm:pt modelId="{E219ECE4-B022-4BD8-84FC-6D4DDD260CD1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fr-FR" sz="2400" b="1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Besoin </a:t>
          </a:r>
          <a:r>
            <a:rPr lang="fr-FR" sz="2400" b="1" u="none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 </a:t>
          </a:r>
          <a:r>
            <a:rPr lang="fr-FR" sz="2000" b="1" dirty="0" smtClean="0">
              <a:sym typeface="Wingdings" pitchFamily="2" charset="2"/>
            </a:rPr>
            <a:t>P</a:t>
          </a:r>
          <a:r>
            <a:rPr lang="fr-FR" sz="2000" b="1" dirty="0" smtClean="0"/>
            <a:t>résenter des éléments d’appréciation d’acteurs qui disposent d’un poids important dans le système de gouvernance de la sécurité routière en Tunisie</a:t>
          </a:r>
        </a:p>
      </dgm:t>
    </dgm:pt>
    <dgm:pt modelId="{7B2FFBA3-BF19-4761-AEE0-9E6C1A106979}" type="parTrans" cxnId="{D8469971-0103-4BFC-ADE9-CC6BBBEEA6F0}">
      <dgm:prSet/>
      <dgm:spPr/>
      <dgm:t>
        <a:bodyPr/>
        <a:lstStyle/>
        <a:p>
          <a:pPr algn="just"/>
          <a:endParaRPr lang="fr-FR" sz="1600"/>
        </a:p>
      </dgm:t>
    </dgm:pt>
    <dgm:pt modelId="{3185CD29-47EF-44B6-B5DF-7007DD2B131E}" type="sibTrans" cxnId="{D8469971-0103-4BFC-ADE9-CC6BBBEEA6F0}">
      <dgm:prSet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pPr algn="just"/>
          <a:endParaRPr lang="fr-FR" sz="1600"/>
        </a:p>
      </dgm:t>
    </dgm:pt>
    <dgm:pt modelId="{515F625D-023F-4CCC-8E58-FA0169C00AFA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fr-FR" sz="2400" b="1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Approche qualitative</a:t>
          </a:r>
          <a:r>
            <a:rPr lang="fr-FR" sz="2400" b="1" u="none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</a:t>
          </a:r>
          <a:r>
            <a:rPr lang="fr-FR" sz="2000" b="1" dirty="0" smtClean="0">
              <a:sym typeface="Wingdings" pitchFamily="2" charset="2"/>
            </a:rPr>
            <a:t>Enquête menée auprès des organisations clés du système de la sécurité routière en Tunisie   </a:t>
          </a:r>
        </a:p>
      </dgm:t>
    </dgm:pt>
    <dgm:pt modelId="{F7485DCA-C1A2-441A-9B06-6C715496EE57}" type="parTrans" cxnId="{F995576D-E98A-4660-A2D9-1127870EAF35}">
      <dgm:prSet/>
      <dgm:spPr/>
      <dgm:t>
        <a:bodyPr/>
        <a:lstStyle/>
        <a:p>
          <a:pPr algn="just"/>
          <a:endParaRPr lang="fr-FR" sz="1600"/>
        </a:p>
      </dgm:t>
    </dgm:pt>
    <dgm:pt modelId="{989B29D0-FDA4-4972-9799-FA39779BC006}" type="sibTrans" cxnId="{F995576D-E98A-4660-A2D9-1127870EAF35}">
      <dgm:prSet/>
      <dgm:spPr>
        <a:noFill/>
        <a:ln>
          <a:noFill/>
        </a:ln>
      </dgm:spPr>
      <dgm:t>
        <a:bodyPr/>
        <a:lstStyle/>
        <a:p>
          <a:pPr algn="just"/>
          <a:endParaRPr lang="fr-FR" sz="1600"/>
        </a:p>
      </dgm:t>
    </dgm:pt>
    <dgm:pt modelId="{A4271556-39AA-42E0-9AFD-C1C10FB17F7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fr-FR" sz="2400" b="1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Outil</a:t>
          </a:r>
          <a:r>
            <a:rPr lang="fr-FR" sz="2400" b="1" u="none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</a:t>
          </a:r>
          <a:r>
            <a:rPr lang="fr-FR" sz="2600" dirty="0" smtClean="0"/>
            <a:t> </a:t>
          </a:r>
          <a:r>
            <a:rPr lang="fr-FR" sz="2000" b="1" dirty="0" smtClean="0">
              <a:sym typeface="Wingdings" pitchFamily="2" charset="2"/>
            </a:rPr>
            <a:t>Entretien de recherche individuel semi- directif  avec 57 acteurs institutionnels   </a:t>
          </a:r>
        </a:p>
      </dgm:t>
    </dgm:pt>
    <dgm:pt modelId="{7E1EF1A7-1981-404E-AF51-04BAF15597A8}" type="parTrans" cxnId="{FC2B8C7F-BF8D-4F04-9A36-36529CAE9D25}">
      <dgm:prSet/>
      <dgm:spPr/>
      <dgm:t>
        <a:bodyPr/>
        <a:lstStyle/>
        <a:p>
          <a:pPr algn="just"/>
          <a:endParaRPr lang="fr-FR"/>
        </a:p>
      </dgm:t>
    </dgm:pt>
    <dgm:pt modelId="{BAD7AB21-857B-4F59-B8BD-240479B6E459}" type="sibTrans" cxnId="{FC2B8C7F-BF8D-4F04-9A36-36529CAE9D25}">
      <dgm:prSet/>
      <dgm:spPr/>
      <dgm:t>
        <a:bodyPr/>
        <a:lstStyle/>
        <a:p>
          <a:pPr algn="just"/>
          <a:endParaRPr lang="fr-FR"/>
        </a:p>
      </dgm:t>
    </dgm:pt>
    <dgm:pt modelId="{435E1891-9901-48B5-BA69-653BC43FA3D3}" type="pres">
      <dgm:prSet presAssocID="{3C8A8C5A-36BE-44B4-B43A-B540A3B2943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F478D8-239D-4BAD-BB75-2663E5D41D89}" type="pres">
      <dgm:prSet presAssocID="{3C8A8C5A-36BE-44B4-B43A-B540A3B2943A}" presName="dummyMaxCanvas" presStyleCnt="0">
        <dgm:presLayoutVars/>
      </dgm:prSet>
      <dgm:spPr/>
    </dgm:pt>
    <dgm:pt modelId="{A4952BA8-6094-42CE-B7EA-9C83CA5B294A}" type="pres">
      <dgm:prSet presAssocID="{3C8A8C5A-36BE-44B4-B43A-B540A3B2943A}" presName="FourNodes_1" presStyleLbl="node1" presStyleIdx="0" presStyleCnt="4" custScaleX="102004" custScaleY="130665" custLinFactNeighborX="-4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1AD6B1-D437-4CA5-A6F6-F3A4D462741B}" type="pres">
      <dgm:prSet presAssocID="{3C8A8C5A-36BE-44B4-B43A-B540A3B2943A}" presName="FourNodes_2" presStyleLbl="node1" presStyleIdx="1" presStyleCnt="4" custScaleX="100126" custScaleY="111397" custLinFactNeighborX="-673" custLinFactNeighborY="126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51C0FA-70FF-47E0-834F-F57CFF1721CD}" type="pres">
      <dgm:prSet presAssocID="{3C8A8C5A-36BE-44B4-B43A-B540A3B2943A}" presName="FourNodes_3" presStyleLbl="node1" presStyleIdx="2" presStyleCnt="4" custScaleX="95011" custLinFactNeighborX="-1444" custLinFactNeighborY="137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FBD302-5BD7-4A78-AA39-99811A5368FD}" type="pres">
      <dgm:prSet presAssocID="{3C8A8C5A-36BE-44B4-B43A-B540A3B2943A}" presName="FourNodes_4" presStyleLbl="node1" presStyleIdx="3" presStyleCnt="4" custScaleX="94094" custScaleY="91723" custLinFactNeighborX="-54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E3FB89-C959-4638-BA7B-BA31F02470FB}" type="pres">
      <dgm:prSet presAssocID="{3C8A8C5A-36BE-44B4-B43A-B540A3B2943A}" presName="FourConn_1-2" presStyleLbl="fgAccFollowNode1" presStyleIdx="0" presStyleCnt="3" custLinFactNeighborX="-55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32A868-4154-4A11-A2EF-E9B168402BB4}" type="pres">
      <dgm:prSet presAssocID="{3C8A8C5A-36BE-44B4-B43A-B540A3B2943A}" presName="FourConn_2-3" presStyleLbl="fgAccFollowNode1" presStyleIdx="1" presStyleCnt="3" custLinFactNeighborX="-212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8671D0-26A3-4C72-88A0-028D96355EB4}" type="pres">
      <dgm:prSet presAssocID="{3C8A8C5A-36BE-44B4-B43A-B540A3B2943A}" presName="FourConn_3-4" presStyleLbl="fgAccFollowNode1" presStyleIdx="2" presStyleCnt="3" custLinFactNeighborX="-46132" custLinFactNeighborY="286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F0F51B-72ED-44F2-9186-DC94177B3014}" type="pres">
      <dgm:prSet presAssocID="{3C8A8C5A-36BE-44B4-B43A-B540A3B2943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4A37DC-4F81-4FAE-B2D7-011CB5861242}" type="pres">
      <dgm:prSet presAssocID="{3C8A8C5A-36BE-44B4-B43A-B540A3B2943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33E9AF-6AC8-4300-ACDE-FF0036EFFAC9}" type="pres">
      <dgm:prSet presAssocID="{3C8A8C5A-36BE-44B4-B43A-B540A3B2943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00F248-51D3-4A7A-84F8-7084B54007BF}" type="pres">
      <dgm:prSet presAssocID="{3C8A8C5A-36BE-44B4-B43A-B540A3B2943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469971-0103-4BFC-ADE9-CC6BBBEEA6F0}" srcId="{3C8A8C5A-36BE-44B4-B43A-B540A3B2943A}" destId="{E219ECE4-B022-4BD8-84FC-6D4DDD260CD1}" srcOrd="1" destOrd="0" parTransId="{7B2FFBA3-BF19-4761-AEE0-9E6C1A106979}" sibTransId="{3185CD29-47EF-44B6-B5DF-7007DD2B131E}"/>
    <dgm:cxn modelId="{8803A72E-C00C-4676-B405-E414AD39A152}" type="presOf" srcId="{515F625D-023F-4CCC-8E58-FA0169C00AFA}" destId="{AF51C0FA-70FF-47E0-834F-F57CFF1721CD}" srcOrd="0" destOrd="0" presId="urn:microsoft.com/office/officeart/2005/8/layout/vProcess5"/>
    <dgm:cxn modelId="{FC2B8C7F-BF8D-4F04-9A36-36529CAE9D25}" srcId="{3C8A8C5A-36BE-44B4-B43A-B540A3B2943A}" destId="{A4271556-39AA-42E0-9AFD-C1C10FB17F73}" srcOrd="3" destOrd="0" parTransId="{7E1EF1A7-1981-404E-AF51-04BAF15597A8}" sibTransId="{BAD7AB21-857B-4F59-B8BD-240479B6E459}"/>
    <dgm:cxn modelId="{F995576D-E98A-4660-A2D9-1127870EAF35}" srcId="{3C8A8C5A-36BE-44B4-B43A-B540A3B2943A}" destId="{515F625D-023F-4CCC-8E58-FA0169C00AFA}" srcOrd="2" destOrd="0" parTransId="{F7485DCA-C1A2-441A-9B06-6C715496EE57}" sibTransId="{989B29D0-FDA4-4972-9799-FA39779BC006}"/>
    <dgm:cxn modelId="{6FBE82CE-08E9-44C9-A10E-BFD168413698}" type="presOf" srcId="{03C43FF3-AC68-4D98-AB45-C33BB4627B36}" destId="{99E3FB89-C959-4638-BA7B-BA31F02470FB}" srcOrd="0" destOrd="0" presId="urn:microsoft.com/office/officeart/2005/8/layout/vProcess5"/>
    <dgm:cxn modelId="{C9137BEB-E35F-46C6-BFBA-C3A603F5F2BF}" type="presOf" srcId="{E219ECE4-B022-4BD8-84FC-6D4DDD260CD1}" destId="{391AD6B1-D437-4CA5-A6F6-F3A4D462741B}" srcOrd="0" destOrd="0" presId="urn:microsoft.com/office/officeart/2005/8/layout/vProcess5"/>
    <dgm:cxn modelId="{72FEC446-E46D-4229-95DA-7CF2F0FF6986}" type="presOf" srcId="{E219ECE4-B022-4BD8-84FC-6D4DDD260CD1}" destId="{E44A37DC-4F81-4FAE-B2D7-011CB5861242}" srcOrd="1" destOrd="0" presId="urn:microsoft.com/office/officeart/2005/8/layout/vProcess5"/>
    <dgm:cxn modelId="{BB5DEB3C-8F06-4A43-8DB6-6E5F4F00D494}" type="presOf" srcId="{A4271556-39AA-42E0-9AFD-C1C10FB17F73}" destId="{C000F248-51D3-4A7A-84F8-7084B54007BF}" srcOrd="1" destOrd="0" presId="urn:microsoft.com/office/officeart/2005/8/layout/vProcess5"/>
    <dgm:cxn modelId="{D8612C02-3657-44C2-AA39-4A6B4BA77FDC}" srcId="{3C8A8C5A-36BE-44B4-B43A-B540A3B2943A}" destId="{B9BD2146-849B-47F6-9C7E-8BBA44EC12ED}" srcOrd="0" destOrd="0" parTransId="{4DF4CCD4-8545-42E4-935D-7DE945EF733A}" sibTransId="{03C43FF3-AC68-4D98-AB45-C33BB4627B36}"/>
    <dgm:cxn modelId="{44A0400D-2567-4E01-84C7-4309F97A7835}" type="presOf" srcId="{B9BD2146-849B-47F6-9C7E-8BBA44EC12ED}" destId="{A4F0F51B-72ED-44F2-9186-DC94177B3014}" srcOrd="1" destOrd="0" presId="urn:microsoft.com/office/officeart/2005/8/layout/vProcess5"/>
    <dgm:cxn modelId="{832CFF04-3AF5-4F8D-ABCD-2BA03917C01D}" type="presOf" srcId="{A4271556-39AA-42E0-9AFD-C1C10FB17F73}" destId="{C8FBD302-5BD7-4A78-AA39-99811A5368FD}" srcOrd="0" destOrd="0" presId="urn:microsoft.com/office/officeart/2005/8/layout/vProcess5"/>
    <dgm:cxn modelId="{234F80D7-0BC9-401F-B326-30C116E1991A}" type="presOf" srcId="{515F625D-023F-4CCC-8E58-FA0169C00AFA}" destId="{E233E9AF-6AC8-4300-ACDE-FF0036EFFAC9}" srcOrd="1" destOrd="0" presId="urn:microsoft.com/office/officeart/2005/8/layout/vProcess5"/>
    <dgm:cxn modelId="{2CF90C62-39AB-439D-97F5-A9D4D8B47234}" type="presOf" srcId="{3185CD29-47EF-44B6-B5DF-7007DD2B131E}" destId="{4532A868-4154-4A11-A2EF-E9B168402BB4}" srcOrd="0" destOrd="0" presId="urn:microsoft.com/office/officeart/2005/8/layout/vProcess5"/>
    <dgm:cxn modelId="{4FB09FCF-1076-44FC-8263-B5937EF9C002}" type="presOf" srcId="{3C8A8C5A-36BE-44B4-B43A-B540A3B2943A}" destId="{435E1891-9901-48B5-BA69-653BC43FA3D3}" srcOrd="0" destOrd="0" presId="urn:microsoft.com/office/officeart/2005/8/layout/vProcess5"/>
    <dgm:cxn modelId="{A1348174-976D-4802-9BA0-4E83E3882615}" type="presOf" srcId="{B9BD2146-849B-47F6-9C7E-8BBA44EC12ED}" destId="{A4952BA8-6094-42CE-B7EA-9C83CA5B294A}" srcOrd="0" destOrd="0" presId="urn:microsoft.com/office/officeart/2005/8/layout/vProcess5"/>
    <dgm:cxn modelId="{8C152B1A-B932-47CD-AB07-E8C89F76E326}" type="presOf" srcId="{989B29D0-FDA4-4972-9799-FA39779BC006}" destId="{108671D0-26A3-4C72-88A0-028D96355EB4}" srcOrd="0" destOrd="0" presId="urn:microsoft.com/office/officeart/2005/8/layout/vProcess5"/>
    <dgm:cxn modelId="{0B1F8F60-4390-48F4-BCE6-7284ED66352D}" type="presParOf" srcId="{435E1891-9901-48B5-BA69-653BC43FA3D3}" destId="{07F478D8-239D-4BAD-BB75-2663E5D41D89}" srcOrd="0" destOrd="0" presId="urn:microsoft.com/office/officeart/2005/8/layout/vProcess5"/>
    <dgm:cxn modelId="{2224C838-F27B-466A-AF25-C1F6D742AC92}" type="presParOf" srcId="{435E1891-9901-48B5-BA69-653BC43FA3D3}" destId="{A4952BA8-6094-42CE-B7EA-9C83CA5B294A}" srcOrd="1" destOrd="0" presId="urn:microsoft.com/office/officeart/2005/8/layout/vProcess5"/>
    <dgm:cxn modelId="{7C0B9625-3356-4648-ACE5-1FC11B7E491D}" type="presParOf" srcId="{435E1891-9901-48B5-BA69-653BC43FA3D3}" destId="{391AD6B1-D437-4CA5-A6F6-F3A4D462741B}" srcOrd="2" destOrd="0" presId="urn:microsoft.com/office/officeart/2005/8/layout/vProcess5"/>
    <dgm:cxn modelId="{4FE56101-C74D-458A-AE3E-EC9EF8707F4C}" type="presParOf" srcId="{435E1891-9901-48B5-BA69-653BC43FA3D3}" destId="{AF51C0FA-70FF-47E0-834F-F57CFF1721CD}" srcOrd="3" destOrd="0" presId="urn:microsoft.com/office/officeart/2005/8/layout/vProcess5"/>
    <dgm:cxn modelId="{85A2D68F-3F88-4195-9D09-84E4B6922BF0}" type="presParOf" srcId="{435E1891-9901-48B5-BA69-653BC43FA3D3}" destId="{C8FBD302-5BD7-4A78-AA39-99811A5368FD}" srcOrd="4" destOrd="0" presId="urn:microsoft.com/office/officeart/2005/8/layout/vProcess5"/>
    <dgm:cxn modelId="{D30FD3F1-5E6A-4C7F-88CA-AF4BAC0349D4}" type="presParOf" srcId="{435E1891-9901-48B5-BA69-653BC43FA3D3}" destId="{99E3FB89-C959-4638-BA7B-BA31F02470FB}" srcOrd="5" destOrd="0" presId="urn:microsoft.com/office/officeart/2005/8/layout/vProcess5"/>
    <dgm:cxn modelId="{B145BE0E-BB2E-494E-8BB0-52494AB4EB8A}" type="presParOf" srcId="{435E1891-9901-48B5-BA69-653BC43FA3D3}" destId="{4532A868-4154-4A11-A2EF-E9B168402BB4}" srcOrd="6" destOrd="0" presId="urn:microsoft.com/office/officeart/2005/8/layout/vProcess5"/>
    <dgm:cxn modelId="{48B6FBA9-CA3A-42B7-861E-FD94EFCEDEB5}" type="presParOf" srcId="{435E1891-9901-48B5-BA69-653BC43FA3D3}" destId="{108671D0-26A3-4C72-88A0-028D96355EB4}" srcOrd="7" destOrd="0" presId="urn:microsoft.com/office/officeart/2005/8/layout/vProcess5"/>
    <dgm:cxn modelId="{2DDB9205-543D-4F8C-A937-EB93F664F03A}" type="presParOf" srcId="{435E1891-9901-48B5-BA69-653BC43FA3D3}" destId="{A4F0F51B-72ED-44F2-9186-DC94177B3014}" srcOrd="8" destOrd="0" presId="urn:microsoft.com/office/officeart/2005/8/layout/vProcess5"/>
    <dgm:cxn modelId="{EB976FC1-D155-461A-9075-4F9FDB41A8CD}" type="presParOf" srcId="{435E1891-9901-48B5-BA69-653BC43FA3D3}" destId="{E44A37DC-4F81-4FAE-B2D7-011CB5861242}" srcOrd="9" destOrd="0" presId="urn:microsoft.com/office/officeart/2005/8/layout/vProcess5"/>
    <dgm:cxn modelId="{9C290946-5BB5-4AA9-8662-BCC1C3CF6A2E}" type="presParOf" srcId="{435E1891-9901-48B5-BA69-653BC43FA3D3}" destId="{E233E9AF-6AC8-4300-ACDE-FF0036EFFAC9}" srcOrd="10" destOrd="0" presId="urn:microsoft.com/office/officeart/2005/8/layout/vProcess5"/>
    <dgm:cxn modelId="{D7745878-7AE8-4631-B530-EF5311EDD5D5}" type="presParOf" srcId="{435E1891-9901-48B5-BA69-653BC43FA3D3}" destId="{C000F248-51D3-4A7A-84F8-7084B54007B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F37953-4972-41A1-873F-71FA7E6F8ABF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78F636DA-EE63-47D8-9A67-8B9E5CEF90CA}">
      <dgm:prSet phldrT="[Texte]" custT="1"/>
      <dgm:spPr/>
      <dgm:t>
        <a:bodyPr/>
        <a:lstStyle/>
        <a:p>
          <a:r>
            <a:rPr lang="fr-FR" sz="2000" b="1" dirty="0" smtClean="0"/>
            <a:t>Enquête </a:t>
          </a:r>
        </a:p>
        <a:p>
          <a:r>
            <a:rPr lang="fr-FR" sz="2000" b="1" dirty="0" smtClean="0"/>
            <a:t>de terrain</a:t>
          </a:r>
          <a:endParaRPr lang="fr-FR" sz="2000" b="1" dirty="0"/>
        </a:p>
      </dgm:t>
    </dgm:pt>
    <dgm:pt modelId="{37396907-9F8F-413C-93A5-9D24092394F5}" type="parTrans" cxnId="{7BD43C56-46D2-4F0E-B2BF-FD9CADA1C202}">
      <dgm:prSet/>
      <dgm:spPr/>
      <dgm:t>
        <a:bodyPr/>
        <a:lstStyle/>
        <a:p>
          <a:endParaRPr lang="fr-FR" sz="2000" b="1"/>
        </a:p>
      </dgm:t>
    </dgm:pt>
    <dgm:pt modelId="{A9B153F2-C728-45B3-9DB7-377B246D0419}" type="sibTrans" cxnId="{7BD43C56-46D2-4F0E-B2BF-FD9CADA1C202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sz="2000" b="1"/>
        </a:p>
      </dgm:t>
    </dgm:pt>
    <dgm:pt modelId="{AF544077-A226-48E2-8D50-136A74EDBA89}">
      <dgm:prSet phldrT="[Texte]" custT="1"/>
      <dgm:spPr/>
      <dgm:t>
        <a:bodyPr/>
        <a:lstStyle/>
        <a:p>
          <a:r>
            <a:rPr lang="fr-FR" sz="2000" b="1" dirty="0" smtClean="0"/>
            <a:t>Fichiers audio enregistrés</a:t>
          </a:r>
          <a:endParaRPr lang="fr-FR" sz="2000" b="1" dirty="0"/>
        </a:p>
      </dgm:t>
    </dgm:pt>
    <dgm:pt modelId="{43184596-83EA-4F01-9443-B43411EA9A6E}" type="parTrans" cxnId="{8F8BF866-EF40-4578-842A-1AF6EF1F9B3C}">
      <dgm:prSet/>
      <dgm:spPr/>
      <dgm:t>
        <a:bodyPr/>
        <a:lstStyle/>
        <a:p>
          <a:endParaRPr lang="fr-FR" sz="2000" b="1"/>
        </a:p>
      </dgm:t>
    </dgm:pt>
    <dgm:pt modelId="{373B45CB-91F3-40EB-862A-A46B764CD63A}" type="sibTrans" cxnId="{8F8BF866-EF40-4578-842A-1AF6EF1F9B3C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sz="2000" b="1"/>
        </a:p>
      </dgm:t>
    </dgm:pt>
    <dgm:pt modelId="{08F7C8A9-0515-4949-AA3B-900C6DE2E113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Retranscription :</a:t>
          </a:r>
          <a:r>
            <a:rPr lang="fr-FR" sz="2000" b="1" dirty="0" smtClean="0"/>
            <a:t> écoute </a:t>
          </a:r>
        </a:p>
        <a:p>
          <a:r>
            <a:rPr lang="fr-FR" sz="2000" b="1" dirty="0" smtClean="0"/>
            <a:t>et traduction</a:t>
          </a:r>
          <a:endParaRPr lang="fr-FR" sz="2000" b="1" dirty="0"/>
        </a:p>
      </dgm:t>
    </dgm:pt>
    <dgm:pt modelId="{D83B2DE9-F6AA-4387-8AB9-AF76DA11ACA0}" type="parTrans" cxnId="{94540F1B-BEDE-47C2-B334-7128B5892448}">
      <dgm:prSet/>
      <dgm:spPr/>
      <dgm:t>
        <a:bodyPr/>
        <a:lstStyle/>
        <a:p>
          <a:endParaRPr lang="fr-FR" sz="2000" b="1"/>
        </a:p>
      </dgm:t>
    </dgm:pt>
    <dgm:pt modelId="{FEED51D2-0612-4F38-893E-ACF9697AC1EC}" type="sibTrans" cxnId="{94540F1B-BEDE-47C2-B334-7128B5892448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sz="2000" b="1"/>
        </a:p>
      </dgm:t>
    </dgm:pt>
    <dgm:pt modelId="{1CDC384F-236C-4F9C-9B6E-27C2EC8902C1}">
      <dgm:prSet phldrT="[Texte]" custT="1"/>
      <dgm:spPr/>
      <dgm:t>
        <a:bodyPr/>
        <a:lstStyle/>
        <a:p>
          <a:r>
            <a:rPr lang="fr-FR" sz="2000" b="1" u="sng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Pour chaque entretien </a:t>
          </a:r>
          <a:r>
            <a:rPr lang="fr-FR" sz="20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: </a:t>
          </a:r>
          <a:r>
            <a:rPr lang="fr-FR" sz="2000" b="1" dirty="0" smtClean="0"/>
            <a:t>Classification des idées   en fonction des thèmes</a:t>
          </a:r>
          <a:endParaRPr lang="fr-FR" sz="2000" b="1" dirty="0"/>
        </a:p>
      </dgm:t>
    </dgm:pt>
    <dgm:pt modelId="{B165D8FB-D90D-4F0B-8DC7-0C19883C53C1}" type="parTrans" cxnId="{D97F7303-A75E-4DF4-99FF-4BB1C8CD6171}">
      <dgm:prSet/>
      <dgm:spPr/>
      <dgm:t>
        <a:bodyPr/>
        <a:lstStyle/>
        <a:p>
          <a:endParaRPr lang="fr-FR" sz="2000" b="1"/>
        </a:p>
      </dgm:t>
    </dgm:pt>
    <dgm:pt modelId="{2133D485-2322-4C84-85A4-13340943F078}" type="sibTrans" cxnId="{D97F7303-A75E-4DF4-99FF-4BB1C8CD617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sz="2000" b="1"/>
        </a:p>
      </dgm:t>
    </dgm:pt>
    <dgm:pt modelId="{00518AB0-6EF4-45F3-902B-D2515B4F0157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Approche matricielle : </a:t>
          </a:r>
          <a:r>
            <a:rPr lang="fr-FR" sz="2000" b="1" dirty="0" smtClean="0"/>
            <a:t>institution en colonne et thème à étudier en ligne</a:t>
          </a:r>
          <a:endParaRPr lang="fr-FR" sz="2000" b="1" dirty="0"/>
        </a:p>
      </dgm:t>
    </dgm:pt>
    <dgm:pt modelId="{15F94932-79B6-4FED-BC1A-03DE779EC8B5}" type="parTrans" cxnId="{B6A34E56-587F-4B72-B026-5F429AD28EAF}">
      <dgm:prSet/>
      <dgm:spPr/>
      <dgm:t>
        <a:bodyPr/>
        <a:lstStyle/>
        <a:p>
          <a:endParaRPr lang="fr-FR" sz="2000" b="1"/>
        </a:p>
      </dgm:t>
    </dgm:pt>
    <dgm:pt modelId="{0D8A9216-C6A8-4078-9D38-4B3E14206C26}" type="sibTrans" cxnId="{B6A34E56-587F-4B72-B026-5F429AD28EA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endParaRPr lang="fr-FR" sz="2000" b="1"/>
        </a:p>
      </dgm:t>
    </dgm:pt>
    <dgm:pt modelId="{C3B691B3-FA2C-4955-8246-A90622D88A39}">
      <dgm:prSet custT="1"/>
      <dgm:spPr/>
      <dgm:t>
        <a:bodyPr/>
        <a:lstStyle/>
        <a:p>
          <a:r>
            <a:rPr lang="fr-FR" sz="2200" b="1" dirty="0" smtClean="0"/>
            <a:t>Dégager  des </a:t>
          </a:r>
          <a:r>
            <a:rPr lang="fr-FR" sz="2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consensus    et / ou divergences </a:t>
          </a:r>
          <a:r>
            <a:rPr lang="fr-FR" sz="2200" b="1" dirty="0" smtClean="0"/>
            <a:t>au sein de chaque institution et en fonction de chaque thème</a:t>
          </a:r>
          <a:endParaRPr lang="fr-FR" sz="2200" b="1" dirty="0"/>
        </a:p>
      </dgm:t>
    </dgm:pt>
    <dgm:pt modelId="{125B9D13-46C8-41D5-BAD2-39D950CB0E3F}" type="parTrans" cxnId="{41BF2A6F-1972-41B6-8139-F40DC77C78D6}">
      <dgm:prSet/>
      <dgm:spPr/>
      <dgm:t>
        <a:bodyPr/>
        <a:lstStyle/>
        <a:p>
          <a:endParaRPr lang="fr-FR" sz="2000" b="1"/>
        </a:p>
      </dgm:t>
    </dgm:pt>
    <dgm:pt modelId="{38201C72-17B2-4E5F-974F-21314E8461B7}" type="sibTrans" cxnId="{41BF2A6F-1972-41B6-8139-F40DC77C78D6}">
      <dgm:prSet/>
      <dgm:spPr/>
      <dgm:t>
        <a:bodyPr/>
        <a:lstStyle/>
        <a:p>
          <a:endParaRPr lang="fr-FR" sz="2000" b="1"/>
        </a:p>
      </dgm:t>
    </dgm:pt>
    <dgm:pt modelId="{96931BD6-7376-4CD4-ADAB-FDCBF92DC5C0}" type="pres">
      <dgm:prSet presAssocID="{9DF37953-4972-41A1-873F-71FA7E6F8A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6FEFC03-F270-4F57-8045-17606C8B4A0B}" type="pres">
      <dgm:prSet presAssocID="{78F636DA-EE63-47D8-9A67-8B9E5CEF90CA}" presName="node" presStyleLbl="node1" presStyleIdx="0" presStyleCnt="6" custLinFactNeighborY="-399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B20230-84B9-4334-9CA9-FD16E37198AF}" type="pres">
      <dgm:prSet presAssocID="{A9B153F2-C728-45B3-9DB7-377B246D0419}" presName="sibTrans" presStyleLbl="sibTrans2D1" presStyleIdx="0" presStyleCnt="5"/>
      <dgm:spPr/>
      <dgm:t>
        <a:bodyPr/>
        <a:lstStyle/>
        <a:p>
          <a:endParaRPr lang="fr-FR"/>
        </a:p>
      </dgm:t>
    </dgm:pt>
    <dgm:pt modelId="{7528CBB0-6EE2-4BAC-9EC8-8E7AFE878B93}" type="pres">
      <dgm:prSet presAssocID="{A9B153F2-C728-45B3-9DB7-377B246D0419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AED1A261-7B34-430B-9032-2BA12114C047}" type="pres">
      <dgm:prSet presAssocID="{AF544077-A226-48E2-8D50-136A74EDBA89}" presName="node" presStyleLbl="node1" presStyleIdx="1" presStyleCnt="6" custLinFactNeighborX="322" custLinFactNeighborY="-399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5EE5B-5575-4DEB-B85A-8A78F6652632}" type="pres">
      <dgm:prSet presAssocID="{373B45CB-91F3-40EB-862A-A46B764CD63A}" presName="sibTrans" presStyleLbl="sibTrans2D1" presStyleIdx="1" presStyleCnt="5"/>
      <dgm:spPr/>
      <dgm:t>
        <a:bodyPr/>
        <a:lstStyle/>
        <a:p>
          <a:endParaRPr lang="fr-FR"/>
        </a:p>
      </dgm:t>
    </dgm:pt>
    <dgm:pt modelId="{17D3C3C5-2512-44E4-953F-32A94F515895}" type="pres">
      <dgm:prSet presAssocID="{373B45CB-91F3-40EB-862A-A46B764CD63A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88C7DFAF-8157-4131-B829-FAAA350220F9}" type="pres">
      <dgm:prSet presAssocID="{08F7C8A9-0515-4949-AA3B-900C6DE2E113}" presName="node" presStyleLbl="node1" presStyleIdx="2" presStyleCnt="6" custLinFactNeighborX="3392" custLinFactNeighborY="-450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D2F51A-A0E6-438E-A82E-2181CCD53AB1}" type="pres">
      <dgm:prSet presAssocID="{FEED51D2-0612-4F38-893E-ACF9697AC1EC}" presName="sibTrans" presStyleLbl="sibTrans2D1" presStyleIdx="2" presStyleCnt="5"/>
      <dgm:spPr/>
      <dgm:t>
        <a:bodyPr/>
        <a:lstStyle/>
        <a:p>
          <a:endParaRPr lang="fr-FR"/>
        </a:p>
      </dgm:t>
    </dgm:pt>
    <dgm:pt modelId="{CC13B32D-2345-4F32-B8CF-264DA4AA5DAA}" type="pres">
      <dgm:prSet presAssocID="{FEED51D2-0612-4F38-893E-ACF9697AC1EC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2CF5A849-3541-4548-9A04-4C82C7EC40C5}" type="pres">
      <dgm:prSet presAssocID="{1CDC384F-236C-4F9C-9B6E-27C2EC8902C1}" presName="node" presStyleLbl="node1" presStyleIdx="3" presStyleCnt="6" custScaleX="148098" custLinFactNeighborX="3392" custLinFactNeighborY="-95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D98B19-D058-4BD4-83AD-32034FA4F937}" type="pres">
      <dgm:prSet presAssocID="{2133D485-2322-4C84-85A4-13340943F078}" presName="sibTrans" presStyleLbl="sibTrans2D1" presStyleIdx="3" presStyleCnt="5" custLinFactNeighborX="-12349"/>
      <dgm:spPr/>
      <dgm:t>
        <a:bodyPr/>
        <a:lstStyle/>
        <a:p>
          <a:endParaRPr lang="fr-FR"/>
        </a:p>
      </dgm:t>
    </dgm:pt>
    <dgm:pt modelId="{4FA4F742-B2E4-466D-A2AB-6C398855159A}" type="pres">
      <dgm:prSet presAssocID="{2133D485-2322-4C84-85A4-13340943F078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D859778C-2323-49B5-ADB8-11BFAEA67DFC}" type="pres">
      <dgm:prSet presAssocID="{00518AB0-6EF4-45F3-902B-D2515B4F0157}" presName="node" presStyleLbl="node1" presStyleIdx="4" presStyleCnt="6" custScaleX="131471" custLinFactNeighborX="-22956" custLinFactNeighborY="-212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F4452F-1428-40F7-BC67-75BF0D4B3199}" type="pres">
      <dgm:prSet presAssocID="{0D8A9216-C6A8-4078-9D38-4B3E14206C26}" presName="sibTrans" presStyleLbl="sibTrans2D1" presStyleIdx="4" presStyleCnt="5" custAng="21324224" custLinFactNeighborX="-11039" custLinFactNeighborY="305"/>
      <dgm:spPr/>
      <dgm:t>
        <a:bodyPr/>
        <a:lstStyle/>
        <a:p>
          <a:endParaRPr lang="fr-FR"/>
        </a:p>
      </dgm:t>
    </dgm:pt>
    <dgm:pt modelId="{08834BA4-CD1F-4E84-8B2A-C72C8FE7C830}" type="pres">
      <dgm:prSet presAssocID="{0D8A9216-C6A8-4078-9D38-4B3E14206C26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0D8BE8A8-937F-482D-973B-24500A5D6B9B}" type="pres">
      <dgm:prSet presAssocID="{C3B691B3-FA2C-4955-8246-A90622D88A39}" presName="node" presStyleLbl="node1" presStyleIdx="5" presStyleCnt="6" custScaleX="169157" custScaleY="122350" custLinFactNeighborX="27992" custLinFactNeighborY="-232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F8BF866-EF40-4578-842A-1AF6EF1F9B3C}" srcId="{9DF37953-4972-41A1-873F-71FA7E6F8ABF}" destId="{AF544077-A226-48E2-8D50-136A74EDBA89}" srcOrd="1" destOrd="0" parTransId="{43184596-83EA-4F01-9443-B43411EA9A6E}" sibTransId="{373B45CB-91F3-40EB-862A-A46B764CD63A}"/>
    <dgm:cxn modelId="{C5F70ABD-A583-46DF-8D47-E5D603EB6D50}" type="presOf" srcId="{C3B691B3-FA2C-4955-8246-A90622D88A39}" destId="{0D8BE8A8-937F-482D-973B-24500A5D6B9B}" srcOrd="0" destOrd="0" presId="urn:microsoft.com/office/officeart/2005/8/layout/process5"/>
    <dgm:cxn modelId="{7BD43C56-46D2-4F0E-B2BF-FD9CADA1C202}" srcId="{9DF37953-4972-41A1-873F-71FA7E6F8ABF}" destId="{78F636DA-EE63-47D8-9A67-8B9E5CEF90CA}" srcOrd="0" destOrd="0" parTransId="{37396907-9F8F-413C-93A5-9D24092394F5}" sibTransId="{A9B153F2-C728-45B3-9DB7-377B246D0419}"/>
    <dgm:cxn modelId="{DD88C5BB-1FF4-4C9E-8511-3C0A26E8ADC9}" type="presOf" srcId="{373B45CB-91F3-40EB-862A-A46B764CD63A}" destId="{F6D5EE5B-5575-4DEB-B85A-8A78F6652632}" srcOrd="0" destOrd="0" presId="urn:microsoft.com/office/officeart/2005/8/layout/process5"/>
    <dgm:cxn modelId="{EAFAA170-B28A-49A2-BAD9-32C0C90B9E00}" type="presOf" srcId="{2133D485-2322-4C84-85A4-13340943F078}" destId="{4FA4F742-B2E4-466D-A2AB-6C398855159A}" srcOrd="1" destOrd="0" presId="urn:microsoft.com/office/officeart/2005/8/layout/process5"/>
    <dgm:cxn modelId="{480DFF3A-E006-4EE4-B160-51E18A7C9F88}" type="presOf" srcId="{A9B153F2-C728-45B3-9DB7-377B246D0419}" destId="{7528CBB0-6EE2-4BAC-9EC8-8E7AFE878B93}" srcOrd="1" destOrd="0" presId="urn:microsoft.com/office/officeart/2005/8/layout/process5"/>
    <dgm:cxn modelId="{0BE1008B-C7D8-471E-8591-B28161A4E180}" type="presOf" srcId="{2133D485-2322-4C84-85A4-13340943F078}" destId="{D2D98B19-D058-4BD4-83AD-32034FA4F937}" srcOrd="0" destOrd="0" presId="urn:microsoft.com/office/officeart/2005/8/layout/process5"/>
    <dgm:cxn modelId="{2B0170F3-EA0E-4C4C-95A1-D970D510E9C7}" type="presOf" srcId="{78F636DA-EE63-47D8-9A67-8B9E5CEF90CA}" destId="{96FEFC03-F270-4F57-8045-17606C8B4A0B}" srcOrd="0" destOrd="0" presId="urn:microsoft.com/office/officeart/2005/8/layout/process5"/>
    <dgm:cxn modelId="{31958205-0B8F-4E5F-8AEF-D41ED4B896B3}" type="presOf" srcId="{FEED51D2-0612-4F38-893E-ACF9697AC1EC}" destId="{2ED2F51A-A0E6-438E-A82E-2181CCD53AB1}" srcOrd="0" destOrd="0" presId="urn:microsoft.com/office/officeart/2005/8/layout/process5"/>
    <dgm:cxn modelId="{01A322BD-5552-47E8-B8CE-92F6F4991397}" type="presOf" srcId="{0D8A9216-C6A8-4078-9D38-4B3E14206C26}" destId="{77F4452F-1428-40F7-BC67-75BF0D4B3199}" srcOrd="0" destOrd="0" presId="urn:microsoft.com/office/officeart/2005/8/layout/process5"/>
    <dgm:cxn modelId="{D62EA68A-A99A-46DA-9AA1-20FB9552B5BB}" type="presOf" srcId="{0D8A9216-C6A8-4078-9D38-4B3E14206C26}" destId="{08834BA4-CD1F-4E84-8B2A-C72C8FE7C830}" srcOrd="1" destOrd="0" presId="urn:microsoft.com/office/officeart/2005/8/layout/process5"/>
    <dgm:cxn modelId="{47BA5C09-E705-444D-A789-1F6D62A187B8}" type="presOf" srcId="{08F7C8A9-0515-4949-AA3B-900C6DE2E113}" destId="{88C7DFAF-8157-4131-B829-FAAA350220F9}" srcOrd="0" destOrd="0" presId="urn:microsoft.com/office/officeart/2005/8/layout/process5"/>
    <dgm:cxn modelId="{0A3D297D-3C6C-4400-9B81-65CED7B253CA}" type="presOf" srcId="{1CDC384F-236C-4F9C-9B6E-27C2EC8902C1}" destId="{2CF5A849-3541-4548-9A04-4C82C7EC40C5}" srcOrd="0" destOrd="0" presId="urn:microsoft.com/office/officeart/2005/8/layout/process5"/>
    <dgm:cxn modelId="{1A7BF06D-219D-4025-8C70-D30E2258E783}" type="presOf" srcId="{373B45CB-91F3-40EB-862A-A46B764CD63A}" destId="{17D3C3C5-2512-44E4-953F-32A94F515895}" srcOrd="1" destOrd="0" presId="urn:microsoft.com/office/officeart/2005/8/layout/process5"/>
    <dgm:cxn modelId="{41BF2A6F-1972-41B6-8139-F40DC77C78D6}" srcId="{9DF37953-4972-41A1-873F-71FA7E6F8ABF}" destId="{C3B691B3-FA2C-4955-8246-A90622D88A39}" srcOrd="5" destOrd="0" parTransId="{125B9D13-46C8-41D5-BAD2-39D950CB0E3F}" sibTransId="{38201C72-17B2-4E5F-974F-21314E8461B7}"/>
    <dgm:cxn modelId="{D97F7303-A75E-4DF4-99FF-4BB1C8CD6171}" srcId="{9DF37953-4972-41A1-873F-71FA7E6F8ABF}" destId="{1CDC384F-236C-4F9C-9B6E-27C2EC8902C1}" srcOrd="3" destOrd="0" parTransId="{B165D8FB-D90D-4F0B-8DC7-0C19883C53C1}" sibTransId="{2133D485-2322-4C84-85A4-13340943F078}"/>
    <dgm:cxn modelId="{45F4E3D9-7530-44A2-AB69-4B70A5D12768}" type="presOf" srcId="{AF544077-A226-48E2-8D50-136A74EDBA89}" destId="{AED1A261-7B34-430B-9032-2BA12114C047}" srcOrd="0" destOrd="0" presId="urn:microsoft.com/office/officeart/2005/8/layout/process5"/>
    <dgm:cxn modelId="{94540F1B-BEDE-47C2-B334-7128B5892448}" srcId="{9DF37953-4972-41A1-873F-71FA7E6F8ABF}" destId="{08F7C8A9-0515-4949-AA3B-900C6DE2E113}" srcOrd="2" destOrd="0" parTransId="{D83B2DE9-F6AA-4387-8AB9-AF76DA11ACA0}" sibTransId="{FEED51D2-0612-4F38-893E-ACF9697AC1EC}"/>
    <dgm:cxn modelId="{2EE466BF-2507-4164-9DEA-7146DC89EF60}" type="presOf" srcId="{9DF37953-4972-41A1-873F-71FA7E6F8ABF}" destId="{96931BD6-7376-4CD4-ADAB-FDCBF92DC5C0}" srcOrd="0" destOrd="0" presId="urn:microsoft.com/office/officeart/2005/8/layout/process5"/>
    <dgm:cxn modelId="{39C88E3E-D851-4FC2-955E-EC794EB8B312}" type="presOf" srcId="{A9B153F2-C728-45B3-9DB7-377B246D0419}" destId="{EFB20230-84B9-4334-9CA9-FD16E37198AF}" srcOrd="0" destOrd="0" presId="urn:microsoft.com/office/officeart/2005/8/layout/process5"/>
    <dgm:cxn modelId="{B6A34E56-587F-4B72-B026-5F429AD28EAF}" srcId="{9DF37953-4972-41A1-873F-71FA7E6F8ABF}" destId="{00518AB0-6EF4-45F3-902B-D2515B4F0157}" srcOrd="4" destOrd="0" parTransId="{15F94932-79B6-4FED-BC1A-03DE779EC8B5}" sibTransId="{0D8A9216-C6A8-4078-9D38-4B3E14206C26}"/>
    <dgm:cxn modelId="{8CCA043E-3ADD-4500-84F2-6FB0C2FC2045}" type="presOf" srcId="{00518AB0-6EF4-45F3-902B-D2515B4F0157}" destId="{D859778C-2323-49B5-ADB8-11BFAEA67DFC}" srcOrd="0" destOrd="0" presId="urn:microsoft.com/office/officeart/2005/8/layout/process5"/>
    <dgm:cxn modelId="{38CD3026-A217-418E-8E5E-9E7DC7EAF3DF}" type="presOf" srcId="{FEED51D2-0612-4F38-893E-ACF9697AC1EC}" destId="{CC13B32D-2345-4F32-B8CF-264DA4AA5DAA}" srcOrd="1" destOrd="0" presId="urn:microsoft.com/office/officeart/2005/8/layout/process5"/>
    <dgm:cxn modelId="{7B1369F6-5E04-42A7-AE9F-2B92422E5E39}" type="presParOf" srcId="{96931BD6-7376-4CD4-ADAB-FDCBF92DC5C0}" destId="{96FEFC03-F270-4F57-8045-17606C8B4A0B}" srcOrd="0" destOrd="0" presId="urn:microsoft.com/office/officeart/2005/8/layout/process5"/>
    <dgm:cxn modelId="{350520AE-C14F-4A78-963E-7A7E24EE4D36}" type="presParOf" srcId="{96931BD6-7376-4CD4-ADAB-FDCBF92DC5C0}" destId="{EFB20230-84B9-4334-9CA9-FD16E37198AF}" srcOrd="1" destOrd="0" presId="urn:microsoft.com/office/officeart/2005/8/layout/process5"/>
    <dgm:cxn modelId="{1446C7D1-FC41-4684-8612-E093717394C8}" type="presParOf" srcId="{EFB20230-84B9-4334-9CA9-FD16E37198AF}" destId="{7528CBB0-6EE2-4BAC-9EC8-8E7AFE878B93}" srcOrd="0" destOrd="0" presId="urn:microsoft.com/office/officeart/2005/8/layout/process5"/>
    <dgm:cxn modelId="{D645E2DA-5191-4F1E-A095-A97C2556BED3}" type="presParOf" srcId="{96931BD6-7376-4CD4-ADAB-FDCBF92DC5C0}" destId="{AED1A261-7B34-430B-9032-2BA12114C047}" srcOrd="2" destOrd="0" presId="urn:microsoft.com/office/officeart/2005/8/layout/process5"/>
    <dgm:cxn modelId="{F5C1A54F-C40A-4B2F-A7A4-53A555C62595}" type="presParOf" srcId="{96931BD6-7376-4CD4-ADAB-FDCBF92DC5C0}" destId="{F6D5EE5B-5575-4DEB-B85A-8A78F6652632}" srcOrd="3" destOrd="0" presId="urn:microsoft.com/office/officeart/2005/8/layout/process5"/>
    <dgm:cxn modelId="{90C82A19-40F8-4BFD-B6A5-58FFE5BB094F}" type="presParOf" srcId="{F6D5EE5B-5575-4DEB-B85A-8A78F6652632}" destId="{17D3C3C5-2512-44E4-953F-32A94F515895}" srcOrd="0" destOrd="0" presId="urn:microsoft.com/office/officeart/2005/8/layout/process5"/>
    <dgm:cxn modelId="{889A607E-E1A4-4416-A6CC-A44A4AC3C671}" type="presParOf" srcId="{96931BD6-7376-4CD4-ADAB-FDCBF92DC5C0}" destId="{88C7DFAF-8157-4131-B829-FAAA350220F9}" srcOrd="4" destOrd="0" presId="urn:microsoft.com/office/officeart/2005/8/layout/process5"/>
    <dgm:cxn modelId="{3B67A1DB-6A9A-49FA-B532-37582CA50F35}" type="presParOf" srcId="{96931BD6-7376-4CD4-ADAB-FDCBF92DC5C0}" destId="{2ED2F51A-A0E6-438E-A82E-2181CCD53AB1}" srcOrd="5" destOrd="0" presId="urn:microsoft.com/office/officeart/2005/8/layout/process5"/>
    <dgm:cxn modelId="{0DBE17A3-32B9-40EA-81B4-1EF955C8B348}" type="presParOf" srcId="{2ED2F51A-A0E6-438E-A82E-2181CCD53AB1}" destId="{CC13B32D-2345-4F32-B8CF-264DA4AA5DAA}" srcOrd="0" destOrd="0" presId="urn:microsoft.com/office/officeart/2005/8/layout/process5"/>
    <dgm:cxn modelId="{775EA7B3-BB89-46CF-BAE6-9BE9675FE435}" type="presParOf" srcId="{96931BD6-7376-4CD4-ADAB-FDCBF92DC5C0}" destId="{2CF5A849-3541-4548-9A04-4C82C7EC40C5}" srcOrd="6" destOrd="0" presId="urn:microsoft.com/office/officeart/2005/8/layout/process5"/>
    <dgm:cxn modelId="{A4B6AC3B-F193-4F14-A67D-7536302B861E}" type="presParOf" srcId="{96931BD6-7376-4CD4-ADAB-FDCBF92DC5C0}" destId="{D2D98B19-D058-4BD4-83AD-32034FA4F937}" srcOrd="7" destOrd="0" presId="urn:microsoft.com/office/officeart/2005/8/layout/process5"/>
    <dgm:cxn modelId="{5F35552D-6C6C-4B43-B993-1F512779C229}" type="presParOf" srcId="{D2D98B19-D058-4BD4-83AD-32034FA4F937}" destId="{4FA4F742-B2E4-466D-A2AB-6C398855159A}" srcOrd="0" destOrd="0" presId="urn:microsoft.com/office/officeart/2005/8/layout/process5"/>
    <dgm:cxn modelId="{69850B7C-4915-4AEF-903D-1E83BDE7BE4F}" type="presParOf" srcId="{96931BD6-7376-4CD4-ADAB-FDCBF92DC5C0}" destId="{D859778C-2323-49B5-ADB8-11BFAEA67DFC}" srcOrd="8" destOrd="0" presId="urn:microsoft.com/office/officeart/2005/8/layout/process5"/>
    <dgm:cxn modelId="{E2901673-31E2-4CC5-BA1C-2D8BD736BDE8}" type="presParOf" srcId="{96931BD6-7376-4CD4-ADAB-FDCBF92DC5C0}" destId="{77F4452F-1428-40F7-BC67-75BF0D4B3199}" srcOrd="9" destOrd="0" presId="urn:microsoft.com/office/officeart/2005/8/layout/process5"/>
    <dgm:cxn modelId="{C0E46301-C2E4-430F-8977-27CDD8C3EF5A}" type="presParOf" srcId="{77F4452F-1428-40F7-BC67-75BF0D4B3199}" destId="{08834BA4-CD1F-4E84-8B2A-C72C8FE7C830}" srcOrd="0" destOrd="0" presId="urn:microsoft.com/office/officeart/2005/8/layout/process5"/>
    <dgm:cxn modelId="{1D2F9D48-BA28-4A36-8EEA-F99E3AA7BAAA}" type="presParOf" srcId="{96931BD6-7376-4CD4-ADAB-FDCBF92DC5C0}" destId="{0D8BE8A8-937F-482D-973B-24500A5D6B9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FD2C2D-6A42-4CC0-AAD1-F0F7C9264981}" type="doc">
      <dgm:prSet loTypeId="urn:microsoft.com/office/officeart/2005/8/layout/arrow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F2BC281B-33CA-4148-AEE7-AE7B976D1E06}">
      <dgm:prSet phldrT="[Texte]" custT="1"/>
      <dgm:spPr/>
      <dgm:t>
        <a:bodyPr/>
        <a:lstStyle/>
        <a:p>
          <a:pPr algn="ctr" rtl="0"/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Créer une agence leader interministérielle de sécurité routière  </a:t>
          </a:r>
          <a:endParaRPr lang="fr-F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3BE6D0-AA02-4CE9-96B4-D8B02D08B200}" type="parTrans" cxnId="{6E4A67FE-7C66-4F10-9528-FA9FD67F4C6F}">
      <dgm:prSet/>
      <dgm:spPr/>
      <dgm:t>
        <a:bodyPr/>
        <a:lstStyle/>
        <a:p>
          <a:endParaRPr lang="fr-F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1651B9-D7DC-4003-BD1D-EB2395731459}" type="sibTrans" cxnId="{6E4A67FE-7C66-4F10-9528-FA9FD67F4C6F}">
      <dgm:prSet/>
      <dgm:spPr/>
      <dgm:t>
        <a:bodyPr/>
        <a:lstStyle/>
        <a:p>
          <a:endParaRPr lang="fr-F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DFF15E-5F3C-4704-BF64-90554C3CB778}">
      <dgm:prSet phldrT="[Texte]" custT="1"/>
      <dgm:spPr/>
      <dgm:t>
        <a:bodyPr/>
        <a:lstStyle/>
        <a:p>
          <a:pPr algn="ctr"/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Assurer une production de données exhaustives et plus fiables</a:t>
          </a:r>
        </a:p>
      </dgm:t>
    </dgm:pt>
    <dgm:pt modelId="{0621FC4A-1AB5-46B5-AB2F-975C7235FDA4}" type="parTrans" cxnId="{AC33C0F9-2411-46C7-83B5-8850F14A79C0}">
      <dgm:prSet/>
      <dgm:spPr/>
      <dgm:t>
        <a:bodyPr/>
        <a:lstStyle/>
        <a:p>
          <a:endParaRPr lang="fr-F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6D65CE-93A6-4E49-B633-08B7E25B5627}" type="sibTrans" cxnId="{AC33C0F9-2411-46C7-83B5-8850F14A79C0}">
      <dgm:prSet/>
      <dgm:spPr/>
      <dgm:t>
        <a:bodyPr/>
        <a:lstStyle/>
        <a:p>
          <a:endParaRPr lang="fr-F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951C4A-7975-4F1B-B630-F4B67D0A131E}">
      <dgm:prSet phldrT="[Texte]" custT="1"/>
      <dgm:spPr/>
      <dgm:t>
        <a:bodyPr/>
        <a:lstStyle/>
        <a:p>
          <a:pPr algn="ctr"/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Prendre en compte la sécurité des usagers vulnérables dans la conception et la gestion des infrastructures </a:t>
          </a:r>
        </a:p>
      </dgm:t>
    </dgm:pt>
    <dgm:pt modelId="{592D649E-1EC4-486C-B330-5E56E9079B39}" type="parTrans" cxnId="{A3177A91-22C5-4E10-A19F-4C63CBB35E3C}">
      <dgm:prSet/>
      <dgm:spPr/>
      <dgm:t>
        <a:bodyPr/>
        <a:lstStyle/>
        <a:p>
          <a:endParaRPr lang="fr-F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2904CF-2601-4FF1-9958-7077D99233E7}" type="sibTrans" cxnId="{A3177A91-22C5-4E10-A19F-4C63CBB35E3C}">
      <dgm:prSet/>
      <dgm:spPr/>
      <dgm:t>
        <a:bodyPr/>
        <a:lstStyle/>
        <a:p>
          <a:endParaRPr lang="fr-F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398085-DD7C-46EF-8319-B9FAEF1ECCC5}">
      <dgm:prSet/>
      <dgm:spPr/>
      <dgm:t>
        <a:bodyPr/>
        <a:lstStyle/>
        <a:p>
          <a:endParaRPr lang="fr-F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0B0BFE-D24C-4CCB-AD8F-8C6856B3C9DC}" type="parTrans" cxnId="{06C38885-AF01-4648-82EE-E1B70292128D}">
      <dgm:prSet/>
      <dgm:spPr/>
      <dgm:t>
        <a:bodyPr/>
        <a:lstStyle/>
        <a:p>
          <a:endParaRPr lang="fr-F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A2B28A-FF34-4937-912D-1CB516C4091B}" type="sibTrans" cxnId="{06C38885-AF01-4648-82EE-E1B70292128D}">
      <dgm:prSet/>
      <dgm:spPr/>
      <dgm:t>
        <a:bodyPr/>
        <a:lstStyle/>
        <a:p>
          <a:endParaRPr lang="fr-F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F899EC-A115-40E4-A8A4-0D231C94FE45}">
      <dgm:prSet custT="1"/>
      <dgm:spPr/>
      <dgm:t>
        <a:bodyPr/>
        <a:lstStyle/>
        <a:p>
          <a:pPr algn="ctr"/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Renforcer la politique de contrôle et de sanction</a:t>
          </a:r>
          <a:r>
            <a: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endParaRPr lang="fr-F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5263E7-1783-4F91-A842-FCFEFBD7DE17}" type="parTrans" cxnId="{63F9D6BE-699E-4B63-A3E4-C4C2A8FFCCFF}">
      <dgm:prSet/>
      <dgm:spPr/>
      <dgm:t>
        <a:bodyPr/>
        <a:lstStyle/>
        <a:p>
          <a:endParaRPr lang="fr-F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BB97DE-758A-4798-865B-6D10AFA79E27}" type="sibTrans" cxnId="{63F9D6BE-699E-4B63-A3E4-C4C2A8FFCCFF}">
      <dgm:prSet/>
      <dgm:spPr/>
      <dgm:t>
        <a:bodyPr/>
        <a:lstStyle/>
        <a:p>
          <a:endParaRPr lang="fr-F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5BA3A-5E28-4777-9430-AC5B2E08F91F}">
      <dgm:prSet/>
      <dgm:spPr/>
      <dgm:t>
        <a:bodyPr/>
        <a:lstStyle/>
        <a:p>
          <a:endParaRPr lang="fr-FR"/>
        </a:p>
      </dgm:t>
    </dgm:pt>
    <dgm:pt modelId="{56C78F15-E354-4FA0-95B3-2EBE2FAF2D77}" type="parTrans" cxnId="{7DB49C11-F170-47B0-9B8D-56F131FBA91A}">
      <dgm:prSet/>
      <dgm:spPr/>
      <dgm:t>
        <a:bodyPr/>
        <a:lstStyle/>
        <a:p>
          <a:endParaRPr lang="fr-F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0A1393-303D-402B-B28B-E31D1ADE239F}" type="sibTrans" cxnId="{7DB49C11-F170-47B0-9B8D-56F131FBA91A}">
      <dgm:prSet/>
      <dgm:spPr/>
      <dgm:t>
        <a:bodyPr/>
        <a:lstStyle/>
        <a:p>
          <a:endParaRPr lang="fr-F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8B2A6F-CA6C-45E0-A942-BE864B5E4897}" type="pres">
      <dgm:prSet presAssocID="{46FD2C2D-6A42-4CC0-AAD1-F0F7C926498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A6AED3-0998-4FB3-B76A-5DC99293D95D}" type="pres">
      <dgm:prSet presAssocID="{46FD2C2D-6A42-4CC0-AAD1-F0F7C9264981}" presName="arrow" presStyleLbl="bgShp" presStyleIdx="0" presStyleCnt="1" custAng="21187282" custScaleX="87907" custScaleY="100000" custLinFactNeighborX="-3417"/>
      <dgm:spPr>
        <a:solidFill>
          <a:schemeClr val="accent1">
            <a:lumMod val="60000"/>
            <a:lumOff val="40000"/>
          </a:schemeClr>
        </a:solidFill>
      </dgm:spPr>
    </dgm:pt>
    <dgm:pt modelId="{4297BF20-9B36-453C-B9CF-00B3535FD005}" type="pres">
      <dgm:prSet presAssocID="{46FD2C2D-6A42-4CC0-AAD1-F0F7C9264981}" presName="arrowDiagram5" presStyleCnt="0"/>
      <dgm:spPr/>
    </dgm:pt>
    <dgm:pt modelId="{2BB654DF-792D-4136-B9B4-BBEE97E65264}" type="pres">
      <dgm:prSet presAssocID="{F2BC281B-33CA-4148-AEE7-AE7B976D1E06}" presName="bullet5a" presStyleLbl="node1" presStyleIdx="0" presStyleCnt="5" custLinFactY="200000" custLinFactNeighborX="-28261" custLinFactNeighborY="254790"/>
      <dgm:spPr/>
    </dgm:pt>
    <dgm:pt modelId="{4ADA4460-6C12-48C0-B802-CB3C0A1377C8}" type="pres">
      <dgm:prSet presAssocID="{F2BC281B-33CA-4148-AEE7-AE7B976D1E06}" presName="textBox5a" presStyleLbl="revTx" presStyleIdx="0" presStyleCnt="5" custScaleX="364012" custScaleY="33598" custLinFactX="26283" custLinFactNeighborX="100000" custLinFactNeighborY="389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08CE92-1AB0-4F51-B940-B68BB2965120}" type="pres">
      <dgm:prSet presAssocID="{ABDFF15E-5F3C-4704-BF64-90554C3CB778}" presName="bullet5b" presStyleLbl="node1" presStyleIdx="1" presStyleCnt="5" custLinFactY="29467" custLinFactNeighborX="-46031" custLinFactNeighborY="100000"/>
      <dgm:spPr/>
    </dgm:pt>
    <dgm:pt modelId="{50928189-76CE-44DF-A515-8AF6C8CB51EE}" type="pres">
      <dgm:prSet presAssocID="{ABDFF15E-5F3C-4704-BF64-90554C3CB778}" presName="textBox5b" presStyleLbl="revTx" presStyleIdx="1" presStyleCnt="5" custScaleX="90855" custScaleY="62493" custLinFactNeighborX="-99525" custLinFactNeighborY="-660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863A6E-9047-4969-B112-B2850FB91F3E}" type="pres">
      <dgm:prSet presAssocID="{3D951C4A-7975-4F1B-B630-F4B67D0A131E}" presName="bullet5c" presStyleLbl="node1" presStyleIdx="2" presStyleCnt="5" custLinFactX="-1344" custLinFactNeighborX="-100000" custLinFactNeighborY="44991"/>
      <dgm:spPr/>
    </dgm:pt>
    <dgm:pt modelId="{05AE6626-1EBA-42D0-AC78-C7763826B953}" type="pres">
      <dgm:prSet presAssocID="{3D951C4A-7975-4F1B-B630-F4B67D0A131E}" presName="textBox5c" presStyleLbl="revTx" presStyleIdx="2" presStyleCnt="5" custScaleX="113236" custScaleY="92153" custLinFactNeighborX="-40269" custLinFactNeighborY="63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0AE534-2DC4-4660-9EBD-18052BB3603F}" type="pres">
      <dgm:prSet presAssocID="{94398085-DD7C-46EF-8319-B9FAEF1ECCC5}" presName="bullet5d" presStyleLbl="node1" presStyleIdx="3" presStyleCnt="5" custLinFactX="-71949" custLinFactNeighborX="-100000" custLinFactNeighborY="15166"/>
      <dgm:spPr/>
    </dgm:pt>
    <dgm:pt modelId="{2DCA7A71-6B76-46BE-BE1E-14C3533C3B27}" type="pres">
      <dgm:prSet presAssocID="{94398085-DD7C-46EF-8319-B9FAEF1ECCC5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84968F-7330-4324-A8A1-982C0BDB6456}" type="pres">
      <dgm:prSet presAssocID="{1AF899EC-A115-40E4-A8A4-0D231C94FE45}" presName="bullet5e" presStyleLbl="node1" presStyleIdx="4" presStyleCnt="5" custLinFactX="-100000" custLinFactNeighborX="-118193" custLinFactNeighborY="-19575"/>
      <dgm:spPr/>
      <dgm:t>
        <a:bodyPr/>
        <a:lstStyle/>
        <a:p>
          <a:endParaRPr lang="fr-FR"/>
        </a:p>
      </dgm:t>
    </dgm:pt>
    <dgm:pt modelId="{117DF546-707A-43A2-B6FF-E9A494E4EFC6}" type="pres">
      <dgm:prSet presAssocID="{1AF899EC-A115-40E4-A8A4-0D231C94FE45}" presName="textBox5e" presStyleLbl="revTx" presStyleIdx="4" presStyleCnt="5" custScaleX="88082" custScaleY="27892" custLinFactX="-100000" custLinFactNeighborX="-153478" custLinFactNeighborY="-55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DB49C11-F170-47B0-9B8D-56F131FBA91A}" srcId="{46FD2C2D-6A42-4CC0-AAD1-F0F7C9264981}" destId="{6FC5BA3A-5E28-4777-9430-AC5B2E08F91F}" srcOrd="5" destOrd="0" parTransId="{56C78F15-E354-4FA0-95B3-2EBE2FAF2D77}" sibTransId="{090A1393-303D-402B-B28B-E31D1ADE239F}"/>
    <dgm:cxn modelId="{F57A5137-050A-49B2-B018-05080752AE14}" type="presOf" srcId="{1AF899EC-A115-40E4-A8A4-0D231C94FE45}" destId="{117DF546-707A-43A2-B6FF-E9A494E4EFC6}" srcOrd="0" destOrd="0" presId="urn:microsoft.com/office/officeart/2005/8/layout/arrow2"/>
    <dgm:cxn modelId="{CFB1C033-0098-4C2D-9B9C-05AB29E7AFA0}" type="presOf" srcId="{3D951C4A-7975-4F1B-B630-F4B67D0A131E}" destId="{05AE6626-1EBA-42D0-AC78-C7763826B953}" srcOrd="0" destOrd="0" presId="urn:microsoft.com/office/officeart/2005/8/layout/arrow2"/>
    <dgm:cxn modelId="{6E4A67FE-7C66-4F10-9528-FA9FD67F4C6F}" srcId="{46FD2C2D-6A42-4CC0-AAD1-F0F7C9264981}" destId="{F2BC281B-33CA-4148-AEE7-AE7B976D1E06}" srcOrd="0" destOrd="0" parTransId="{F53BE6D0-AA02-4CE9-96B4-D8B02D08B200}" sibTransId="{861651B9-D7DC-4003-BD1D-EB2395731459}"/>
    <dgm:cxn modelId="{A3177A91-22C5-4E10-A19F-4C63CBB35E3C}" srcId="{46FD2C2D-6A42-4CC0-AAD1-F0F7C9264981}" destId="{3D951C4A-7975-4F1B-B630-F4B67D0A131E}" srcOrd="2" destOrd="0" parTransId="{592D649E-1EC4-486C-B330-5E56E9079B39}" sibTransId="{262904CF-2601-4FF1-9958-7077D99233E7}"/>
    <dgm:cxn modelId="{4BD37137-310E-4DB8-B1D6-22D46670AD29}" type="presOf" srcId="{46FD2C2D-6A42-4CC0-AAD1-F0F7C9264981}" destId="{328B2A6F-CA6C-45E0-A942-BE864B5E4897}" srcOrd="0" destOrd="0" presId="urn:microsoft.com/office/officeart/2005/8/layout/arrow2"/>
    <dgm:cxn modelId="{AC33C0F9-2411-46C7-83B5-8850F14A79C0}" srcId="{46FD2C2D-6A42-4CC0-AAD1-F0F7C9264981}" destId="{ABDFF15E-5F3C-4704-BF64-90554C3CB778}" srcOrd="1" destOrd="0" parTransId="{0621FC4A-1AB5-46B5-AB2F-975C7235FDA4}" sibTransId="{826D65CE-93A6-4E49-B633-08B7E25B5627}"/>
    <dgm:cxn modelId="{63F9D6BE-699E-4B63-A3E4-C4C2A8FFCCFF}" srcId="{46FD2C2D-6A42-4CC0-AAD1-F0F7C9264981}" destId="{1AF899EC-A115-40E4-A8A4-0D231C94FE45}" srcOrd="4" destOrd="0" parTransId="{6B5263E7-1783-4F91-A842-FCFEFBD7DE17}" sibTransId="{67BB97DE-758A-4798-865B-6D10AFA79E27}"/>
    <dgm:cxn modelId="{D9D81781-3D6D-4CB2-B4FC-B5E32F129CA4}" type="presOf" srcId="{94398085-DD7C-46EF-8319-B9FAEF1ECCC5}" destId="{2DCA7A71-6B76-46BE-BE1E-14C3533C3B27}" srcOrd="0" destOrd="0" presId="urn:microsoft.com/office/officeart/2005/8/layout/arrow2"/>
    <dgm:cxn modelId="{06C38885-AF01-4648-82EE-E1B70292128D}" srcId="{46FD2C2D-6A42-4CC0-AAD1-F0F7C9264981}" destId="{94398085-DD7C-46EF-8319-B9FAEF1ECCC5}" srcOrd="3" destOrd="0" parTransId="{8B0B0BFE-D24C-4CCB-AD8F-8C6856B3C9DC}" sibTransId="{5FA2B28A-FF34-4937-912D-1CB516C4091B}"/>
    <dgm:cxn modelId="{C4AF8729-016B-41BE-86F7-353FF78CBE4A}" type="presOf" srcId="{F2BC281B-33CA-4148-AEE7-AE7B976D1E06}" destId="{4ADA4460-6C12-48C0-B802-CB3C0A1377C8}" srcOrd="0" destOrd="0" presId="urn:microsoft.com/office/officeart/2005/8/layout/arrow2"/>
    <dgm:cxn modelId="{591CB27A-5C58-470E-903C-E04FAD621862}" type="presOf" srcId="{ABDFF15E-5F3C-4704-BF64-90554C3CB778}" destId="{50928189-76CE-44DF-A515-8AF6C8CB51EE}" srcOrd="0" destOrd="0" presId="urn:microsoft.com/office/officeart/2005/8/layout/arrow2"/>
    <dgm:cxn modelId="{280E612C-7B11-44FD-9366-C985B3CDC0D2}" type="presParOf" srcId="{328B2A6F-CA6C-45E0-A942-BE864B5E4897}" destId="{EDA6AED3-0998-4FB3-B76A-5DC99293D95D}" srcOrd="0" destOrd="0" presId="urn:microsoft.com/office/officeart/2005/8/layout/arrow2"/>
    <dgm:cxn modelId="{6181ADE2-EEBA-414F-A0F9-5D2406141056}" type="presParOf" srcId="{328B2A6F-CA6C-45E0-A942-BE864B5E4897}" destId="{4297BF20-9B36-453C-B9CF-00B3535FD005}" srcOrd="1" destOrd="0" presId="urn:microsoft.com/office/officeart/2005/8/layout/arrow2"/>
    <dgm:cxn modelId="{37FDDE23-94A5-452F-973F-A3C578F8884A}" type="presParOf" srcId="{4297BF20-9B36-453C-B9CF-00B3535FD005}" destId="{2BB654DF-792D-4136-B9B4-BBEE97E65264}" srcOrd="0" destOrd="0" presId="urn:microsoft.com/office/officeart/2005/8/layout/arrow2"/>
    <dgm:cxn modelId="{BC9E4645-1718-4EEE-A05C-31008F98A0C4}" type="presParOf" srcId="{4297BF20-9B36-453C-B9CF-00B3535FD005}" destId="{4ADA4460-6C12-48C0-B802-CB3C0A1377C8}" srcOrd="1" destOrd="0" presId="urn:microsoft.com/office/officeart/2005/8/layout/arrow2"/>
    <dgm:cxn modelId="{D2C98465-87B8-40DC-AA07-2EF8AFEA7CBA}" type="presParOf" srcId="{4297BF20-9B36-453C-B9CF-00B3535FD005}" destId="{6F08CE92-1AB0-4F51-B940-B68BB2965120}" srcOrd="2" destOrd="0" presId="urn:microsoft.com/office/officeart/2005/8/layout/arrow2"/>
    <dgm:cxn modelId="{693FF7F5-C42F-4008-9E91-0908FCD25337}" type="presParOf" srcId="{4297BF20-9B36-453C-B9CF-00B3535FD005}" destId="{50928189-76CE-44DF-A515-8AF6C8CB51EE}" srcOrd="3" destOrd="0" presId="urn:microsoft.com/office/officeart/2005/8/layout/arrow2"/>
    <dgm:cxn modelId="{96D6A5CA-2B43-49B0-8B40-AC3A6B9EBA01}" type="presParOf" srcId="{4297BF20-9B36-453C-B9CF-00B3535FD005}" destId="{59863A6E-9047-4969-B112-B2850FB91F3E}" srcOrd="4" destOrd="0" presId="urn:microsoft.com/office/officeart/2005/8/layout/arrow2"/>
    <dgm:cxn modelId="{AC9CA34F-5085-4507-ABAA-87E32099F4DC}" type="presParOf" srcId="{4297BF20-9B36-453C-B9CF-00B3535FD005}" destId="{05AE6626-1EBA-42D0-AC78-C7763826B953}" srcOrd="5" destOrd="0" presId="urn:microsoft.com/office/officeart/2005/8/layout/arrow2"/>
    <dgm:cxn modelId="{240384E8-C6B7-49E0-BD06-7CCCF8171954}" type="presParOf" srcId="{4297BF20-9B36-453C-B9CF-00B3535FD005}" destId="{900AE534-2DC4-4660-9EBD-18052BB3603F}" srcOrd="6" destOrd="0" presId="urn:microsoft.com/office/officeart/2005/8/layout/arrow2"/>
    <dgm:cxn modelId="{36329BEA-EA43-4990-9E4C-A7E3E5021BA5}" type="presParOf" srcId="{4297BF20-9B36-453C-B9CF-00B3535FD005}" destId="{2DCA7A71-6B76-46BE-BE1E-14C3533C3B27}" srcOrd="7" destOrd="0" presId="urn:microsoft.com/office/officeart/2005/8/layout/arrow2"/>
    <dgm:cxn modelId="{78F7D93A-C26D-4922-8130-108362EAFC49}" type="presParOf" srcId="{4297BF20-9B36-453C-B9CF-00B3535FD005}" destId="{0384968F-7330-4324-A8A1-982C0BDB6456}" srcOrd="8" destOrd="0" presId="urn:microsoft.com/office/officeart/2005/8/layout/arrow2"/>
    <dgm:cxn modelId="{0A8943D2-4C1A-408D-91AE-30248E7C44F8}" type="presParOf" srcId="{4297BF20-9B36-453C-B9CF-00B3535FD005}" destId="{117DF546-707A-43A2-B6FF-E9A494E4EFC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78C7E1-D973-4D22-939E-393B7581D1A1}">
      <dsp:nvSpPr>
        <dsp:cNvPr id="0" name=""/>
        <dsp:cNvSpPr/>
      </dsp:nvSpPr>
      <dsp:spPr>
        <a:xfrm>
          <a:off x="4556587" y="0"/>
          <a:ext cx="4407900" cy="40640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* Dominance de la voiture particulière et recul du transport public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* Importance du marché parallèle </a:t>
          </a:r>
          <a:r>
            <a:rPr lang="fr-F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(40 %)</a:t>
          </a:r>
        </a:p>
      </dsp:txBody>
      <dsp:txXfrm>
        <a:off x="4556587" y="1625599"/>
        <a:ext cx="4407900" cy="1625600"/>
      </dsp:txXfrm>
    </dsp:sp>
    <dsp:sp modelId="{AC22BEE7-D0C4-4BEA-B248-46727016595B}">
      <dsp:nvSpPr>
        <dsp:cNvPr id="0" name=""/>
        <dsp:cNvSpPr/>
      </dsp:nvSpPr>
      <dsp:spPr>
        <a:xfrm>
          <a:off x="4608187" y="72006"/>
          <a:ext cx="4284288" cy="2273036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EE07A-AA1A-4C0F-BEFE-A42D07079C0B}">
      <dsp:nvSpPr>
        <dsp:cNvPr id="0" name=""/>
        <dsp:cNvSpPr/>
      </dsp:nvSpPr>
      <dsp:spPr>
        <a:xfrm>
          <a:off x="148176" y="6"/>
          <a:ext cx="4407900" cy="40640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* </a:t>
          </a:r>
          <a:r>
            <a:rPr lang="fr-F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Parc </a:t>
          </a:r>
          <a:r>
            <a:rPr lang="fr-F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roulant en augmentation constante (</a:t>
          </a:r>
          <a:r>
            <a:rPr lang="fr-F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Lucida Sans Unicode"/>
            </a:rPr>
            <a:t>≃5 % /an</a:t>
          </a:r>
          <a:r>
            <a:rPr lang="fr-F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)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* Problème de vétusté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(≃ 40 % </a:t>
          </a:r>
          <a:r>
            <a:rPr lang="fr-F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Wingdings" pitchFamily="2" charset="2"/>
            </a:rPr>
            <a:t> </a:t>
          </a:r>
          <a:r>
            <a:rPr lang="fr-F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Lucida Sans Unicode"/>
              <a:sym typeface="Wingdings" pitchFamily="2" charset="2"/>
            </a:rPr>
            <a:t>≥</a:t>
          </a:r>
          <a:r>
            <a:rPr lang="fr-F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Wingdings" pitchFamily="2" charset="2"/>
            </a:rPr>
            <a:t>15 ans)</a:t>
          </a:r>
          <a:endParaRPr lang="fr-FR" sz="17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148176" y="1625606"/>
        <a:ext cx="4407900" cy="1625600"/>
      </dsp:txXfrm>
    </dsp:sp>
    <dsp:sp modelId="{4EC272E4-D3C7-494F-A71E-89187594AC55}">
      <dsp:nvSpPr>
        <dsp:cNvPr id="0" name=""/>
        <dsp:cNvSpPr/>
      </dsp:nvSpPr>
      <dsp:spPr>
        <a:xfrm>
          <a:off x="251515" y="72009"/>
          <a:ext cx="4233620" cy="2247093"/>
        </a:xfrm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D765B-B4C5-4654-9F48-93E4E07683B6}">
      <dsp:nvSpPr>
        <dsp:cNvPr id="0" name=""/>
        <dsp:cNvSpPr/>
      </dsp:nvSpPr>
      <dsp:spPr>
        <a:xfrm>
          <a:off x="429094" y="3888433"/>
          <a:ext cx="8247328" cy="9663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52BA8-6094-42CE-B7EA-9C83CA5B294A}">
      <dsp:nvSpPr>
        <dsp:cNvPr id="0" name=""/>
        <dsp:cNvSpPr/>
      </dsp:nvSpPr>
      <dsp:spPr>
        <a:xfrm>
          <a:off x="-36649" y="-81369"/>
          <a:ext cx="7461796" cy="138687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u="sng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Approche descriptive</a:t>
          </a:r>
          <a:r>
            <a:rPr lang="fr-FR" sz="2400" b="1" u="none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</a:t>
          </a:r>
          <a:r>
            <a:rPr lang="fr-FR" sz="2000" b="1" kern="1200" dirty="0" smtClean="0"/>
            <a:t>Objectiver la situation présente et les enjeux de sécurité routière actuels, en privilégiant les sources statistiques et les informations relatives à l’environnement institutionnel, politique, économique et social en Tunisie </a:t>
          </a:r>
        </a:p>
      </dsp:txBody>
      <dsp:txXfrm>
        <a:off x="-36649" y="-81369"/>
        <a:ext cx="6265448" cy="1386875"/>
      </dsp:txXfrm>
    </dsp:sp>
    <dsp:sp modelId="{391AD6B1-D437-4CA5-A6F6-F3A4D462741B}">
      <dsp:nvSpPr>
        <dsp:cNvPr id="0" name=""/>
        <dsp:cNvSpPr/>
      </dsp:nvSpPr>
      <dsp:spPr>
        <a:xfrm>
          <a:off x="595457" y="1409924"/>
          <a:ext cx="7324417" cy="118236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u="sng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Besoin </a:t>
          </a:r>
          <a:r>
            <a:rPr lang="fr-FR" sz="2400" b="1" u="none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 </a:t>
          </a:r>
          <a:r>
            <a:rPr lang="fr-FR" sz="2000" b="1" kern="1200" dirty="0" smtClean="0">
              <a:sym typeface="Wingdings" pitchFamily="2" charset="2"/>
            </a:rPr>
            <a:t>P</a:t>
          </a:r>
          <a:r>
            <a:rPr lang="fr-FR" sz="2000" b="1" kern="1200" dirty="0" smtClean="0"/>
            <a:t>résenter des éléments d’appréciation d’acteurs qui disposent d’un poids important dans le système de gouvernance de la sécurité routière en Tunisie</a:t>
          </a:r>
        </a:p>
      </dsp:txBody>
      <dsp:txXfrm>
        <a:off x="595457" y="1409924"/>
        <a:ext cx="6020219" cy="1182365"/>
      </dsp:txXfrm>
    </dsp:sp>
    <dsp:sp modelId="{AF51C0FA-70FF-47E0-834F-F57CFF1721CD}">
      <dsp:nvSpPr>
        <dsp:cNvPr id="0" name=""/>
        <dsp:cNvSpPr/>
      </dsp:nvSpPr>
      <dsp:spPr>
        <a:xfrm>
          <a:off x="1329647" y="2736303"/>
          <a:ext cx="6950244" cy="106139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u="sng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Approche qualitative</a:t>
          </a:r>
          <a:r>
            <a:rPr lang="fr-FR" sz="2400" b="1" u="none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</a:t>
          </a:r>
          <a:r>
            <a:rPr lang="fr-FR" sz="2000" b="1" kern="1200" dirty="0" smtClean="0">
              <a:sym typeface="Wingdings" pitchFamily="2" charset="2"/>
            </a:rPr>
            <a:t>Enquête menée auprès des organisations clés du système de la sécurité routière en Tunisie   </a:t>
          </a:r>
        </a:p>
      </dsp:txBody>
      <dsp:txXfrm>
        <a:off x="1329647" y="2736303"/>
        <a:ext cx="5721360" cy="1061397"/>
      </dsp:txXfrm>
    </dsp:sp>
    <dsp:sp modelId="{C8FBD302-5BD7-4A78-AA39-99811A5368FD}">
      <dsp:nvSpPr>
        <dsp:cNvPr id="0" name=""/>
        <dsp:cNvSpPr/>
      </dsp:nvSpPr>
      <dsp:spPr>
        <a:xfrm>
          <a:off x="1684763" y="3888433"/>
          <a:ext cx="6883164" cy="97354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u="sng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Outil</a:t>
          </a:r>
          <a:r>
            <a:rPr lang="fr-FR" sz="2400" b="1" u="none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</a:t>
          </a:r>
          <a:r>
            <a:rPr lang="fr-FR" sz="2600" kern="1200" dirty="0" smtClean="0"/>
            <a:t> </a:t>
          </a:r>
          <a:r>
            <a:rPr lang="fr-FR" sz="2000" b="1" kern="1200" dirty="0" smtClean="0">
              <a:sym typeface="Wingdings" pitchFamily="2" charset="2"/>
            </a:rPr>
            <a:t>Entretien de recherche individuel semi- directif  avec 57 acteurs institutionnels   </a:t>
          </a:r>
        </a:p>
      </dsp:txBody>
      <dsp:txXfrm>
        <a:off x="1684763" y="3888433"/>
        <a:ext cx="5657536" cy="973546"/>
      </dsp:txXfrm>
    </dsp:sp>
    <dsp:sp modelId="{99E3FB89-C959-4638-BA7B-BA31F02470FB}">
      <dsp:nvSpPr>
        <dsp:cNvPr id="0" name=""/>
        <dsp:cNvSpPr/>
      </dsp:nvSpPr>
      <dsp:spPr>
        <a:xfrm>
          <a:off x="6623719" y="894303"/>
          <a:ext cx="689908" cy="689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6623719" y="894303"/>
        <a:ext cx="689908" cy="689908"/>
      </dsp:txXfrm>
    </dsp:sp>
    <dsp:sp modelId="{4532A868-4154-4A11-A2EF-E9B168402BB4}">
      <dsp:nvSpPr>
        <dsp:cNvPr id="0" name=""/>
        <dsp:cNvSpPr/>
      </dsp:nvSpPr>
      <dsp:spPr>
        <a:xfrm>
          <a:off x="7127775" y="2148683"/>
          <a:ext cx="689908" cy="689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7127775" y="2148683"/>
        <a:ext cx="689908" cy="689908"/>
      </dsp:txXfrm>
    </dsp:sp>
    <dsp:sp modelId="{108671D0-26A3-4C72-88A0-028D96355EB4}">
      <dsp:nvSpPr>
        <dsp:cNvPr id="0" name=""/>
        <dsp:cNvSpPr/>
      </dsp:nvSpPr>
      <dsp:spPr>
        <a:xfrm>
          <a:off x="7559823" y="3600397"/>
          <a:ext cx="689908" cy="689908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100" kern="1200"/>
        </a:p>
      </dsp:txBody>
      <dsp:txXfrm>
        <a:off x="7559823" y="3600397"/>
        <a:ext cx="689908" cy="6899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FEFC03-F270-4F57-8045-17606C8B4A0B}">
      <dsp:nvSpPr>
        <dsp:cNvPr id="0" name=""/>
        <dsp:cNvSpPr/>
      </dsp:nvSpPr>
      <dsp:spPr>
        <a:xfrm>
          <a:off x="581728" y="0"/>
          <a:ext cx="2052902" cy="1231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Enquête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de terrain</a:t>
          </a:r>
          <a:endParaRPr lang="fr-FR" sz="2000" b="1" kern="1200" dirty="0"/>
        </a:p>
      </dsp:txBody>
      <dsp:txXfrm>
        <a:off x="581728" y="0"/>
        <a:ext cx="2052902" cy="1231741"/>
      </dsp:txXfrm>
    </dsp:sp>
    <dsp:sp modelId="{EFB20230-84B9-4334-9CA9-FD16E37198AF}">
      <dsp:nvSpPr>
        <dsp:cNvPr id="0" name=""/>
        <dsp:cNvSpPr/>
      </dsp:nvSpPr>
      <dsp:spPr>
        <a:xfrm>
          <a:off x="2816741" y="361310"/>
          <a:ext cx="438718" cy="509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/>
        </a:p>
      </dsp:txBody>
      <dsp:txXfrm>
        <a:off x="2816741" y="361310"/>
        <a:ext cx="438718" cy="509119"/>
      </dsp:txXfrm>
    </dsp:sp>
    <dsp:sp modelId="{AED1A261-7B34-430B-9032-2BA12114C047}">
      <dsp:nvSpPr>
        <dsp:cNvPr id="0" name=""/>
        <dsp:cNvSpPr/>
      </dsp:nvSpPr>
      <dsp:spPr>
        <a:xfrm>
          <a:off x="3462402" y="0"/>
          <a:ext cx="2052902" cy="1231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Fichiers audio enregistrés</a:t>
          </a:r>
          <a:endParaRPr lang="fr-FR" sz="2000" b="1" kern="1200" dirty="0"/>
        </a:p>
      </dsp:txBody>
      <dsp:txXfrm>
        <a:off x="3462402" y="0"/>
        <a:ext cx="2052902" cy="1231741"/>
      </dsp:txXfrm>
    </dsp:sp>
    <dsp:sp modelId="{F6D5EE5B-5575-4DEB-B85A-8A78F6652632}">
      <dsp:nvSpPr>
        <dsp:cNvPr id="0" name=""/>
        <dsp:cNvSpPr/>
      </dsp:nvSpPr>
      <dsp:spPr>
        <a:xfrm>
          <a:off x="5709826" y="361310"/>
          <a:ext cx="468618" cy="509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/>
        </a:p>
      </dsp:txBody>
      <dsp:txXfrm>
        <a:off x="5709826" y="361310"/>
        <a:ext cx="468618" cy="509119"/>
      </dsp:txXfrm>
    </dsp:sp>
    <dsp:sp modelId="{88C7DFAF-8157-4131-B829-FAAA350220F9}">
      <dsp:nvSpPr>
        <dsp:cNvPr id="0" name=""/>
        <dsp:cNvSpPr/>
      </dsp:nvSpPr>
      <dsp:spPr>
        <a:xfrm>
          <a:off x="6399490" y="0"/>
          <a:ext cx="2052902" cy="1231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Retranscription :</a:t>
          </a:r>
          <a:r>
            <a:rPr lang="fr-FR" sz="2000" b="1" kern="1200" dirty="0" smtClean="0"/>
            <a:t> écoute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et traduction</a:t>
          </a:r>
          <a:endParaRPr lang="fr-FR" sz="2000" b="1" kern="1200" dirty="0"/>
        </a:p>
      </dsp:txBody>
      <dsp:txXfrm>
        <a:off x="6399490" y="0"/>
        <a:ext cx="2052902" cy="1231741"/>
      </dsp:txXfrm>
    </dsp:sp>
    <dsp:sp modelId="{2ED2F51A-A0E6-438E-A82E-2181CCD53AB1}">
      <dsp:nvSpPr>
        <dsp:cNvPr id="0" name=""/>
        <dsp:cNvSpPr/>
      </dsp:nvSpPr>
      <dsp:spPr>
        <a:xfrm rot="6258112">
          <a:off x="6989022" y="1319042"/>
          <a:ext cx="385527" cy="509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/>
        </a:p>
      </dsp:txBody>
      <dsp:txXfrm rot="6258112">
        <a:off x="6989022" y="1319042"/>
        <a:ext cx="385527" cy="509119"/>
      </dsp:txXfrm>
    </dsp:sp>
    <dsp:sp modelId="{2CF5A849-3541-4548-9A04-4C82C7EC40C5}">
      <dsp:nvSpPr>
        <dsp:cNvPr id="0" name=""/>
        <dsp:cNvSpPr/>
      </dsp:nvSpPr>
      <dsp:spPr>
        <a:xfrm>
          <a:off x="5412085" y="1936608"/>
          <a:ext cx="3040307" cy="1231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u="sng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Pour chaque entretien </a:t>
          </a:r>
          <a:r>
            <a:rPr lang="fr-FR" sz="2000" b="1" kern="120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: </a:t>
          </a:r>
          <a:r>
            <a:rPr lang="fr-FR" sz="2000" b="1" kern="1200" dirty="0" smtClean="0"/>
            <a:t>Classification des idées   en fonction des thèmes</a:t>
          </a:r>
          <a:endParaRPr lang="fr-FR" sz="2000" b="1" kern="1200" dirty="0"/>
        </a:p>
      </dsp:txBody>
      <dsp:txXfrm>
        <a:off x="5412085" y="1936608"/>
        <a:ext cx="3040307" cy="1231741"/>
      </dsp:txXfrm>
    </dsp:sp>
    <dsp:sp modelId="{D2D98B19-D058-4BD4-83AD-32034FA4F937}">
      <dsp:nvSpPr>
        <dsp:cNvPr id="0" name=""/>
        <dsp:cNvSpPr/>
      </dsp:nvSpPr>
      <dsp:spPr>
        <a:xfrm rot="10916950">
          <a:off x="4301133" y="2223702"/>
          <a:ext cx="722309" cy="509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/>
        </a:p>
      </dsp:txBody>
      <dsp:txXfrm rot="10916950">
        <a:off x="4301133" y="2223702"/>
        <a:ext cx="722309" cy="509119"/>
      </dsp:txXfrm>
    </dsp:sp>
    <dsp:sp modelId="{D859778C-2323-49B5-ADB8-11BFAEA67DFC}">
      <dsp:nvSpPr>
        <dsp:cNvPr id="0" name=""/>
        <dsp:cNvSpPr/>
      </dsp:nvSpPr>
      <dsp:spPr>
        <a:xfrm>
          <a:off x="1351054" y="1792593"/>
          <a:ext cx="2698971" cy="1231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Approche matricielle : </a:t>
          </a:r>
          <a:r>
            <a:rPr lang="fr-FR" sz="2000" b="1" kern="1200" dirty="0" smtClean="0"/>
            <a:t>institution en colonne et thème à étudier en ligne</a:t>
          </a:r>
          <a:endParaRPr lang="fr-FR" sz="2000" b="1" kern="1200" dirty="0"/>
        </a:p>
      </dsp:txBody>
      <dsp:txXfrm>
        <a:off x="1351054" y="1792593"/>
        <a:ext cx="2698971" cy="1231741"/>
      </dsp:txXfrm>
    </dsp:sp>
    <dsp:sp modelId="{77F4452F-1428-40F7-BC67-75BF0D4B3199}">
      <dsp:nvSpPr>
        <dsp:cNvPr id="0" name=""/>
        <dsp:cNvSpPr/>
      </dsp:nvSpPr>
      <dsp:spPr>
        <a:xfrm rot="3115671">
          <a:off x="3054291" y="3157983"/>
          <a:ext cx="506560" cy="509119"/>
        </a:xfrm>
        <a:prstGeom prst="rightArrow">
          <a:avLst>
            <a:gd name="adj1" fmla="val 60000"/>
            <a:gd name="adj2" fmla="val 5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/>
        </a:p>
      </dsp:txBody>
      <dsp:txXfrm rot="3115671">
        <a:off x="3054291" y="3157983"/>
        <a:ext cx="506560" cy="509119"/>
      </dsp:txXfrm>
    </dsp:sp>
    <dsp:sp modelId="{0D8BE8A8-937F-482D-973B-24500A5D6B9B}">
      <dsp:nvSpPr>
        <dsp:cNvPr id="0" name=""/>
        <dsp:cNvSpPr/>
      </dsp:nvSpPr>
      <dsp:spPr>
        <a:xfrm>
          <a:off x="2396966" y="3821563"/>
          <a:ext cx="3472628" cy="15070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/>
            <a:t>Dégager  des </a:t>
          </a:r>
          <a:r>
            <a:rPr lang="fr-FR" sz="22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consensus    et / ou divergences </a:t>
          </a:r>
          <a:r>
            <a:rPr lang="fr-FR" sz="2200" b="1" kern="1200" dirty="0" smtClean="0"/>
            <a:t>au sein de chaque institution et en fonction de chaque thème</a:t>
          </a:r>
          <a:endParaRPr lang="fr-FR" sz="2200" b="1" kern="1200" dirty="0"/>
        </a:p>
      </dsp:txBody>
      <dsp:txXfrm>
        <a:off x="2396966" y="3821563"/>
        <a:ext cx="3472628" cy="15070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A6AED3-0998-4FB3-B76A-5DC99293D95D}">
      <dsp:nvSpPr>
        <dsp:cNvPr id="0" name=""/>
        <dsp:cNvSpPr/>
      </dsp:nvSpPr>
      <dsp:spPr>
        <a:xfrm rot="21187282">
          <a:off x="557434" y="74417"/>
          <a:ext cx="7690512" cy="546778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654DF-792D-4136-B9B4-BBEE97E65264}">
      <dsp:nvSpPr>
        <dsp:cNvPr id="0" name=""/>
        <dsp:cNvSpPr/>
      </dsp:nvSpPr>
      <dsp:spPr>
        <a:xfrm>
          <a:off x="1132251" y="5055369"/>
          <a:ext cx="201214" cy="201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A4460-6C12-48C0-B802-CB3C0A1377C8}">
      <dsp:nvSpPr>
        <dsp:cNvPr id="0" name=""/>
        <dsp:cNvSpPr/>
      </dsp:nvSpPr>
      <dsp:spPr>
        <a:xfrm>
          <a:off x="1224135" y="5179401"/>
          <a:ext cx="4171755" cy="43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19" tIns="0" rIns="0" bIns="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Créer une agence leader interministérielle de sécurité routière  </a:t>
          </a:r>
          <a:endParaRPr lang="fr-F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4135" y="5179401"/>
        <a:ext cx="4171755" cy="437222"/>
      </dsp:txXfrm>
    </dsp:sp>
    <dsp:sp modelId="{6F08CE92-1AB0-4F51-B940-B68BB2965120}">
      <dsp:nvSpPr>
        <dsp:cNvPr id="0" name=""/>
        <dsp:cNvSpPr/>
      </dsp:nvSpPr>
      <dsp:spPr>
        <a:xfrm>
          <a:off x="2133328" y="3501480"/>
          <a:ext cx="314944" cy="3149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28189-76CE-44DF-A515-8AF6C8CB51EE}">
      <dsp:nvSpPr>
        <dsp:cNvPr id="0" name=""/>
        <dsp:cNvSpPr/>
      </dsp:nvSpPr>
      <dsp:spPr>
        <a:xfrm>
          <a:off x="1056830" y="2168692"/>
          <a:ext cx="1319437" cy="1431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83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Assurer une production de données exhaustives et plus fiables</a:t>
          </a:r>
        </a:p>
      </dsp:txBody>
      <dsp:txXfrm>
        <a:off x="1056830" y="2168692"/>
        <a:ext cx="1319437" cy="1431717"/>
      </dsp:txXfrm>
    </dsp:sp>
    <dsp:sp modelId="{59863A6E-9047-4969-B112-B2850FB91F3E}">
      <dsp:nvSpPr>
        <dsp:cNvPr id="0" name=""/>
        <dsp:cNvSpPr/>
      </dsp:nvSpPr>
      <dsp:spPr>
        <a:xfrm>
          <a:off x="3252484" y="2448274"/>
          <a:ext cx="419926" cy="419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E6626-1EBA-42D0-AC78-C7763826B953}">
      <dsp:nvSpPr>
        <dsp:cNvPr id="0" name=""/>
        <dsp:cNvSpPr/>
      </dsp:nvSpPr>
      <dsp:spPr>
        <a:xfrm>
          <a:off x="3096352" y="2784849"/>
          <a:ext cx="1911937" cy="2831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51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Prendre en compte la sécurité des usagers vulnérables dans la conception et la gestion des infrastructures </a:t>
          </a:r>
        </a:p>
      </dsp:txBody>
      <dsp:txXfrm>
        <a:off x="3096352" y="2784849"/>
        <a:ext cx="1911937" cy="2831767"/>
      </dsp:txXfrm>
    </dsp:sp>
    <dsp:sp modelId="{900AE534-2DC4-4660-9EBD-18052BB3603F}">
      <dsp:nvSpPr>
        <dsp:cNvPr id="0" name=""/>
        <dsp:cNvSpPr/>
      </dsp:nvSpPr>
      <dsp:spPr>
        <a:xfrm>
          <a:off x="4372609" y="1689846"/>
          <a:ext cx="542404" cy="542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A7A71-6B76-46BE-BE1E-14C3533C3B27}">
      <dsp:nvSpPr>
        <dsp:cNvPr id="0" name=""/>
        <dsp:cNvSpPr/>
      </dsp:nvSpPr>
      <dsp:spPr>
        <a:xfrm>
          <a:off x="5576471" y="1878787"/>
          <a:ext cx="1749692" cy="366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40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6471" y="1878787"/>
        <a:ext cx="1749692" cy="3663419"/>
      </dsp:txXfrm>
    </dsp:sp>
    <dsp:sp modelId="{0384968F-7330-4324-A8A1-982C0BDB6456}">
      <dsp:nvSpPr>
        <dsp:cNvPr id="0" name=""/>
        <dsp:cNvSpPr/>
      </dsp:nvSpPr>
      <dsp:spPr>
        <a:xfrm>
          <a:off x="5472605" y="1037060"/>
          <a:ext cx="691128" cy="691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DF546-707A-43A2-B6FF-E9A494E4EFC6}">
      <dsp:nvSpPr>
        <dsp:cNvPr id="0" name=""/>
        <dsp:cNvSpPr/>
      </dsp:nvSpPr>
      <dsp:spPr>
        <a:xfrm>
          <a:off x="2995342" y="720097"/>
          <a:ext cx="1541164" cy="1122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215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Renforcer la politique de contrôle et de sanction</a:t>
          </a:r>
          <a:r>
            <a:rPr lang="fr-F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endParaRPr lang="fr-F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5342" y="720097"/>
        <a:ext cx="1541164" cy="1122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222A6-EA27-4A0A-9E72-88D1EDB30672}" type="datetimeFigureOut">
              <a:rPr lang="fr-FR" smtClean="0"/>
              <a:pPr/>
              <a:t>02/06/2019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F9B71-E771-4506-BE45-3CC1D3A18E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0CCE-FD7A-4949-9A1E-746240B3ACA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0CCE-FD7A-4949-9A1E-746240B3ACA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0CCE-FD7A-4949-9A1E-746240B3ACA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9B71-E771-4506-BE45-3CC1D3A18E9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0CCE-FD7A-4949-9A1E-746240B3ACA8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0CCE-FD7A-4949-9A1E-746240B3ACA8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10CCE-FD7A-4949-9A1E-746240B3ACA8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5673-051D-496C-AD1C-5B9373978B72}" type="datetimeFigureOut">
              <a:rPr lang="fr-FR" smtClean="0"/>
              <a:pPr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E671-79E9-46CA-A4C4-05292C05C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5673-051D-496C-AD1C-5B9373978B72}" type="datetimeFigureOut">
              <a:rPr lang="fr-FR" smtClean="0"/>
              <a:pPr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E671-79E9-46CA-A4C4-05292C05C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5673-051D-496C-AD1C-5B9373978B72}" type="datetimeFigureOut">
              <a:rPr lang="fr-FR" smtClean="0"/>
              <a:pPr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E671-79E9-46CA-A4C4-05292C05C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5673-051D-496C-AD1C-5B9373978B72}" type="datetimeFigureOut">
              <a:rPr lang="fr-FR" smtClean="0"/>
              <a:pPr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E671-79E9-46CA-A4C4-05292C05C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5673-051D-496C-AD1C-5B9373978B72}" type="datetimeFigureOut">
              <a:rPr lang="fr-FR" smtClean="0"/>
              <a:pPr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E671-79E9-46CA-A4C4-05292C05C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5673-051D-496C-AD1C-5B9373978B72}" type="datetimeFigureOut">
              <a:rPr lang="fr-FR" smtClean="0"/>
              <a:pPr/>
              <a:t>02/06/2019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E671-79E9-46CA-A4C4-05292C05C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5673-051D-496C-AD1C-5B9373978B72}" type="datetimeFigureOut">
              <a:rPr lang="fr-FR" smtClean="0"/>
              <a:pPr/>
              <a:t>02/06/2019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E671-79E9-46CA-A4C4-05292C05C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5673-051D-496C-AD1C-5B9373978B72}" type="datetimeFigureOut">
              <a:rPr lang="fr-FR" smtClean="0"/>
              <a:pPr/>
              <a:t>02/06/2019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E671-79E9-46CA-A4C4-05292C05C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5673-051D-496C-AD1C-5B9373978B72}" type="datetimeFigureOut">
              <a:rPr lang="fr-FR" smtClean="0"/>
              <a:pPr/>
              <a:t>02/06/2019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E671-79E9-46CA-A4C4-05292C05C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5673-051D-496C-AD1C-5B9373978B72}" type="datetimeFigureOut">
              <a:rPr lang="fr-FR" smtClean="0"/>
              <a:pPr/>
              <a:t>02/06/2019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E671-79E9-46CA-A4C4-05292C05C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45673-051D-496C-AD1C-5B9373978B72}" type="datetimeFigureOut">
              <a:rPr lang="fr-FR" smtClean="0"/>
              <a:pPr/>
              <a:t>02/06/2019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E671-79E9-46CA-A4C4-05292C05C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45673-051D-496C-AD1C-5B9373978B72}" type="datetimeFigureOut">
              <a:rPr lang="fr-FR" smtClean="0"/>
              <a:pPr/>
              <a:t>02/06/2019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6E671-79E9-46CA-A4C4-05292C05C9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12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016" y="1772816"/>
            <a:ext cx="1691680" cy="338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1" name="AutoShape 7" descr="RÃ©sultat de recherche d'images pour &quot;logo facultÃ© des sciences economiques et de gestion de Sfa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2000" r="10801"/>
          <a:stretch>
            <a:fillRect/>
          </a:stretch>
        </p:blipFill>
        <p:spPr bwMode="auto">
          <a:xfrm>
            <a:off x="971600" y="4014564"/>
            <a:ext cx="516624" cy="107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2"/>
          <p:cNvSpPr txBox="1">
            <a:spLocks/>
          </p:cNvSpPr>
          <p:nvPr/>
        </p:nvSpPr>
        <p:spPr>
          <a:xfrm>
            <a:off x="1475656" y="2492896"/>
            <a:ext cx="7416824" cy="158417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sécurité routière en Tunisie : </a:t>
            </a:r>
          </a:p>
          <a:p>
            <a:pPr algn="ctr"/>
            <a:r>
              <a:rPr lang="fr-F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Comprendre les enjeux pour mieux agir</a:t>
            </a:r>
            <a:endParaRPr lang="fr-F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2" name="Picture 2" descr="https://symposia.cirrelt.ca/system/images/000/000/365/logo_bon_defaul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72" y="1"/>
            <a:ext cx="7956376" cy="1844823"/>
          </a:xfrm>
          <a:prstGeom prst="rect">
            <a:avLst/>
          </a:prstGeom>
          <a:noFill/>
        </p:spPr>
      </p:pic>
      <p:pic>
        <p:nvPicPr>
          <p:cNvPr id="61444" name="Picture 4" descr="https://symposia.cirrelt.ca/system/images/000/000/342/CIRRELT_FRANCAIS_1368X1543_original_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869692"/>
            <a:ext cx="792088" cy="893333"/>
          </a:xfrm>
          <a:prstGeom prst="rect">
            <a:avLst/>
          </a:prstGeom>
          <a:noFill/>
        </p:spPr>
      </p:pic>
      <p:pic>
        <p:nvPicPr>
          <p:cNvPr id="61446" name="Picture 6" descr="https://symposia.cirrelt.ca/system/images/000/000/360/insitu2_defaul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6045341"/>
            <a:ext cx="936104" cy="608467"/>
          </a:xfrm>
          <a:prstGeom prst="rect">
            <a:avLst/>
          </a:prstGeom>
          <a:noFill/>
        </p:spPr>
      </p:pic>
      <p:pic>
        <p:nvPicPr>
          <p:cNvPr id="61448" name="Picture 8" descr="https://symposia.cirrelt.ca/system/images/000/000/343/MTES_RVB_HD-e1512484029696_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5877272"/>
            <a:ext cx="659616" cy="864096"/>
          </a:xfrm>
          <a:prstGeom prst="rect">
            <a:avLst/>
          </a:prstGeom>
          <a:noFill/>
        </p:spPr>
      </p:pic>
      <p:pic>
        <p:nvPicPr>
          <p:cNvPr id="61450" name="Picture 10" descr="https://symposia.cirrelt.ca/system/images/000/000/361/artm_logo_cmyk_denomination_court_rogne_defaul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3" y="6153890"/>
            <a:ext cx="1008111" cy="490742"/>
          </a:xfrm>
          <a:prstGeom prst="rect">
            <a:avLst/>
          </a:prstGeom>
          <a:noFill/>
        </p:spPr>
      </p:pic>
      <p:pic>
        <p:nvPicPr>
          <p:cNvPr id="61452" name="Picture 12" descr="https://symposia.cirrelt.ca/system/images/000/000/368/mtq_defaul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6138211"/>
            <a:ext cx="1656184" cy="387133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5940152" y="16288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Du 11 à 13 juin 2019 à Montréal  </a:t>
            </a:r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491880" y="436510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Nesrine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Bouhamed</a:t>
            </a:r>
            <a:endParaRPr lang="fr-FR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il_fi" descr="Afficher l'image d'origine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93096"/>
            <a:ext cx="1224136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51202" name="AutoShape 2" descr="RÃ©sultat de recherche d'images pour &quot;universitÃ© de sfax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04" name="Picture 4" descr="http://wajjahni.com/sites/default/files/styles/image_front/public/field/image/universit%C3%A9%20de%20sfax.png?itok=WuvBg8hw"/>
          <p:cNvPicPr>
            <a:picLocks noChangeAspect="1" noChangeArrowheads="1"/>
          </p:cNvPicPr>
          <p:nvPr/>
        </p:nvPicPr>
        <p:blipFill>
          <a:blip r:embed="rId11" cstate="print"/>
          <a:srcRect l="25493" r="25280"/>
          <a:stretch>
            <a:fillRect/>
          </a:stretch>
        </p:blipFill>
        <p:spPr bwMode="auto">
          <a:xfrm>
            <a:off x="6156176" y="4293096"/>
            <a:ext cx="1008112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63688" y="0"/>
            <a:ext cx="5328592" cy="40466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fr-FR" sz="16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3. Enquête de terrain : Quels défis à relever?</a:t>
            </a:r>
            <a:r>
              <a:rPr lang="fr-FR" sz="16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fr-FR" sz="1600" b="1" dirty="0">
                <a:solidFill>
                  <a:schemeClr val="accent2"/>
                </a:solidFill>
                <a:latin typeface="+mn-lt"/>
              </a:rPr>
            </a:br>
            <a:endParaRPr lang="fr-FR" sz="16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t="3054" r="518"/>
          <a:stretch>
            <a:fillRect/>
          </a:stretch>
        </p:blipFill>
        <p:spPr bwMode="auto">
          <a:xfrm>
            <a:off x="-2677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Espace réservé du numéro de diapositive 8"/>
          <p:cNvSpPr txBox="1">
            <a:spLocks/>
          </p:cNvSpPr>
          <p:nvPr/>
        </p:nvSpPr>
        <p:spPr>
          <a:xfrm>
            <a:off x="-45884" y="6414497"/>
            <a:ext cx="44142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E1622-0C31-46E6-8822-D97B4C28C236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-530882" y="343109"/>
            <a:ext cx="655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 smtClean="0">
                <a:solidFill>
                  <a:srgbClr val="C00000"/>
                </a:solidFill>
              </a:rPr>
              <a:t>Investigation empirique : approches, choix et méthodes</a:t>
            </a:r>
          </a:p>
        </p:txBody>
      </p:sp>
      <p:graphicFrame>
        <p:nvGraphicFramePr>
          <p:cNvPr id="7" name="Diagramme 6"/>
          <p:cNvGraphicFramePr/>
          <p:nvPr/>
        </p:nvGraphicFramePr>
        <p:xfrm>
          <a:off x="108520" y="908720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4" descr="Arrows01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4365104"/>
            <a:ext cx="561287" cy="7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952BA8-6094-42CE-B7EA-9C83CA5B2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A4952BA8-6094-42CE-B7EA-9C83CA5B2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E3FB89-C959-4638-BA7B-BA31F024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99E3FB89-C959-4638-BA7B-BA31F024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AD6B1-D437-4CA5-A6F6-F3A4D4627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391AD6B1-D437-4CA5-A6F6-F3A4D4627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32A868-4154-4A11-A2EF-E9B168402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4532A868-4154-4A11-A2EF-E9B168402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1C0FA-70FF-47E0-834F-F57CFF17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AF51C0FA-70FF-47E0-834F-F57CFF172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8671D0-26A3-4C72-88A0-028D96355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108671D0-26A3-4C72-88A0-028D96355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FBD302-5BD7-4A78-AA39-99811A536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C8FBD302-5BD7-4A78-AA39-99811A536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323528" y="6381328"/>
            <a:ext cx="576064" cy="365125"/>
          </a:xfrm>
        </p:spPr>
        <p:txBody>
          <a:bodyPr/>
          <a:lstStyle/>
          <a:p>
            <a:fld id="{4F19D968-21A6-4AFE-AC7C-E31B8A4C7876}" type="slidenum">
              <a:rPr lang="fr-FR" sz="1200" b="1" smtClean="0">
                <a:solidFill>
                  <a:schemeClr val="bg2"/>
                </a:solidFill>
              </a:rPr>
              <a:pPr/>
              <a:t>11</a:t>
            </a:fld>
            <a:endParaRPr lang="fr-FR" sz="1200" b="1" dirty="0">
              <a:solidFill>
                <a:schemeClr val="bg2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3054" r="518"/>
          <a:stretch>
            <a:fillRect/>
          </a:stretch>
        </p:blipFill>
        <p:spPr bwMode="auto">
          <a:xfrm>
            <a:off x="43286" y="5831995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5953" y="6048019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9" name="Espace réservé du numéro de diapositive 8"/>
          <p:cNvSpPr txBox="1">
            <a:spLocks/>
          </p:cNvSpPr>
          <p:nvPr/>
        </p:nvSpPr>
        <p:spPr>
          <a:xfrm>
            <a:off x="33914" y="6441228"/>
            <a:ext cx="44142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E1622-0C31-46E6-8822-D97B4C28C236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-471024" y="260648"/>
            <a:ext cx="655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 smtClean="0">
                <a:solidFill>
                  <a:srgbClr val="C00000"/>
                </a:solidFill>
              </a:rPr>
              <a:t>Investigation empirique : approches, choix et méthodes</a:t>
            </a: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179512" y="582323"/>
          <a:ext cx="8604449" cy="58445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30426"/>
                <a:gridCol w="2286198"/>
                <a:gridCol w="2987825"/>
              </a:tblGrid>
              <a:tr h="20320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Éléments constructifs de l’enquête de terrain </a:t>
                      </a:r>
                      <a:endParaRPr lang="fr-FR" sz="16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Données sur la population cible</a:t>
                      </a:r>
                      <a:endParaRPr lang="fr-FR" sz="16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Thèmes abordés </a:t>
                      </a:r>
                      <a:endParaRPr lang="fr-FR" sz="16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kern="1200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FR" sz="1400" b="1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Liste </a:t>
                      </a:r>
                      <a:r>
                        <a:rPr lang="fr-FR" sz="14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 institutions enquêtées</a:t>
                      </a:r>
                      <a:endParaRPr lang="fr-FR" sz="14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Echantillon par institution enquêtée</a:t>
                      </a:r>
                      <a:endParaRPr lang="fr-FR" sz="1400" b="1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 smtClean="0"/>
                        <a:t> Institutions </a:t>
                      </a:r>
                      <a:r>
                        <a:rPr lang="fr-FR" sz="1300" b="1" dirty="0"/>
                        <a:t>de haut niveau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/>
                        <a:t>4</a:t>
                      </a:r>
                      <a:endParaRPr lang="fr-FR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 smtClean="0"/>
                        <a:t>*Secteur </a:t>
                      </a:r>
                      <a:r>
                        <a:rPr lang="fr-FR" sz="1300" b="1" dirty="0"/>
                        <a:t>d’activité de l’interviewé(e)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 smtClean="0"/>
                        <a:t>*Différents </a:t>
                      </a:r>
                      <a:r>
                        <a:rPr lang="fr-FR" sz="1300" b="1" dirty="0"/>
                        <a:t>aspects de la </a:t>
                      </a:r>
                      <a:r>
                        <a:rPr lang="fr-FR" sz="1300" b="1" dirty="0" smtClean="0"/>
                        <a:t>sécurité routière</a:t>
                      </a:r>
                      <a:endParaRPr lang="fr-FR" sz="1300" b="1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 smtClean="0"/>
                        <a:t>*Sécurité </a:t>
                      </a:r>
                      <a:r>
                        <a:rPr lang="fr-FR" sz="1300" b="1" dirty="0"/>
                        <a:t>primaire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 smtClean="0"/>
                        <a:t>*Sécurité </a:t>
                      </a:r>
                      <a:r>
                        <a:rPr lang="fr-FR" sz="1300" b="1" dirty="0"/>
                        <a:t>secondaire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 smtClean="0"/>
                        <a:t>*Sécurité </a:t>
                      </a:r>
                      <a:r>
                        <a:rPr lang="fr-FR" sz="1300" b="1" dirty="0"/>
                        <a:t>tertiaire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 smtClean="0"/>
                        <a:t>*Macro-régulation </a:t>
                      </a:r>
                      <a:r>
                        <a:rPr lang="fr-FR" sz="1300" b="1" dirty="0"/>
                        <a:t>de la mobilité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 smtClean="0"/>
                        <a:t>*Bases </a:t>
                      </a:r>
                      <a:r>
                        <a:rPr lang="fr-FR" sz="1300" b="1" dirty="0"/>
                        <a:t>de données en sécurité routière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 smtClean="0"/>
                        <a:t>*Cadre </a:t>
                      </a:r>
                      <a:r>
                        <a:rPr lang="fr-FR" sz="1300" b="1" dirty="0"/>
                        <a:t>légal de la sécurité routière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 smtClean="0"/>
                        <a:t>*Stratégies </a:t>
                      </a:r>
                      <a:r>
                        <a:rPr lang="fr-FR" sz="1300" b="1" dirty="0"/>
                        <a:t>en sécurité routière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 smtClean="0"/>
                        <a:t>  Ministère </a:t>
                      </a:r>
                      <a:r>
                        <a:rPr lang="fr-FR" sz="1300" b="1" dirty="0"/>
                        <a:t>de l’Intérieur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4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804545" algn="l"/>
                      <a:r>
                        <a:rPr lang="fr-FR" sz="1300" b="1" dirty="0" smtClean="0"/>
                        <a:t>          Municipalités</a:t>
                      </a:r>
                      <a:endParaRPr lang="fr-FR" sz="13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6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/>
                        <a:t>Autoécoles</a:t>
                      </a:r>
                      <a:endParaRPr lang="fr-FR" sz="13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4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/>
                        <a:t>Ministère de la Santé</a:t>
                      </a:r>
                      <a:endParaRPr lang="fr-FR" sz="13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5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Ministère de la Justice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3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/>
                        <a:t>Ministère du Transport</a:t>
                      </a:r>
                      <a:endParaRPr lang="fr-FR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8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Ministère de l’Equipement, de l’Habitat et de l’Aménagement du Territoire (MEHAT)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3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/>
                        <a:t>Ministère de l’Enseignement Supérieur et de la Recherche Scientifique</a:t>
                      </a:r>
                      <a:endParaRPr lang="fr-FR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6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Ministère de l’Education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3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Mass médias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4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Compagnies d’assurance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4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/>
                        <a:t>Associations</a:t>
                      </a:r>
                      <a:endParaRPr lang="fr-FR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300" b="1" dirty="0"/>
                        <a:t>4</a:t>
                      </a:r>
                      <a:endParaRPr lang="fr-FR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0960" marR="6096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re 5"/>
          <p:cNvSpPr>
            <a:spLocks noGrp="1"/>
          </p:cNvSpPr>
          <p:nvPr>
            <p:ph type="title"/>
          </p:nvPr>
        </p:nvSpPr>
        <p:spPr>
          <a:xfrm>
            <a:off x="1763688" y="0"/>
            <a:ext cx="5328592" cy="40466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fr-FR" sz="16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3. Enquête de terrain : Quels défis à relever?</a:t>
            </a:r>
            <a:r>
              <a:rPr lang="fr-FR" sz="16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fr-FR" sz="1600" b="1" dirty="0">
                <a:solidFill>
                  <a:schemeClr val="accent2"/>
                </a:solidFill>
                <a:latin typeface="+mn-lt"/>
              </a:rPr>
            </a:br>
            <a:endParaRPr lang="fr-FR" sz="16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477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t="3054" r="518"/>
          <a:stretch>
            <a:fillRect/>
          </a:stretch>
        </p:blipFill>
        <p:spPr bwMode="auto">
          <a:xfrm>
            <a:off x="-2677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Espace réservé du numéro de diapositive 8"/>
          <p:cNvSpPr txBox="1">
            <a:spLocks/>
          </p:cNvSpPr>
          <p:nvPr/>
        </p:nvSpPr>
        <p:spPr>
          <a:xfrm>
            <a:off x="-117892" y="6414497"/>
            <a:ext cx="51342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E1622-0C31-46E6-8822-D97B4C28C236}" type="slidenum">
              <a:rPr lang="zh-CN" altLang="en-US" sz="1400" b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-471024" y="364594"/>
            <a:ext cx="6555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 smtClean="0">
                <a:solidFill>
                  <a:srgbClr val="C00000"/>
                </a:solidFill>
              </a:rPr>
              <a:t>Investigation empirique : approches, choix et méthodes</a:t>
            </a:r>
          </a:p>
        </p:txBody>
      </p:sp>
      <p:graphicFrame>
        <p:nvGraphicFramePr>
          <p:cNvPr id="24" name="Diagramme 23"/>
          <p:cNvGraphicFramePr/>
          <p:nvPr/>
        </p:nvGraphicFramePr>
        <p:xfrm>
          <a:off x="-396552" y="908720"/>
          <a:ext cx="89644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re 5"/>
          <p:cNvSpPr>
            <a:spLocks noGrp="1"/>
          </p:cNvSpPr>
          <p:nvPr>
            <p:ph type="title"/>
          </p:nvPr>
        </p:nvSpPr>
        <p:spPr>
          <a:xfrm>
            <a:off x="1763688" y="0"/>
            <a:ext cx="5328592" cy="40466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fr-FR" sz="16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3. Enquête de terrain : Quels défis à relever?</a:t>
            </a:r>
            <a:r>
              <a:rPr lang="fr-FR" sz="16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fr-FR" sz="1600" b="1" dirty="0">
                <a:solidFill>
                  <a:schemeClr val="accent2"/>
                </a:solidFill>
                <a:latin typeface="+mn-lt"/>
              </a:rPr>
            </a:br>
            <a:endParaRPr lang="fr-FR" sz="16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3" name="Picture 5" descr="Arrbxbl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3421494">
            <a:off x="2634732" y="4178980"/>
            <a:ext cx="600980" cy="34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96FEFC03-F270-4F57-8045-17606C8B4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>
                                            <p:graphicEl>
                                              <a:dgm id="{96FEFC03-F270-4F57-8045-17606C8B4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EFB20230-84B9-4334-9CA9-FD16E3719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>
                                            <p:graphicEl>
                                              <a:dgm id="{EFB20230-84B9-4334-9CA9-FD16E3719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AED1A261-7B34-430B-9032-2BA12114C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>
                                            <p:graphicEl>
                                              <a:dgm id="{AED1A261-7B34-430B-9032-2BA12114C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F6D5EE5B-5575-4DEB-B85A-8A78F6652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">
                                            <p:graphicEl>
                                              <a:dgm id="{F6D5EE5B-5575-4DEB-B85A-8A78F6652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8C7DFAF-8157-4131-B829-FAAA35022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>
                                            <p:graphicEl>
                                              <a:dgm id="{88C7DFAF-8157-4131-B829-FAAA35022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2ED2F51A-A0E6-438E-A82E-2181CCD53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>
                                            <p:graphicEl>
                                              <a:dgm id="{2ED2F51A-A0E6-438E-A82E-2181CCD53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2CF5A849-3541-4548-9A04-4C82C7EC4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>
                                            <p:graphicEl>
                                              <a:dgm id="{2CF5A849-3541-4548-9A04-4C82C7EC4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2D98B19-D058-4BD4-83AD-32034FA4F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>
                                            <p:graphicEl>
                                              <a:dgm id="{D2D98B19-D058-4BD4-83AD-32034FA4F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859778C-2323-49B5-ADB8-11BFAEA67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>
                                            <p:graphicEl>
                                              <a:dgm id="{D859778C-2323-49B5-ADB8-11BFAEA67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77F4452F-1428-40F7-BC67-75BF0D4B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>
                                            <p:graphicEl>
                                              <a:dgm id="{77F4452F-1428-40F7-BC67-75BF0D4B3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0D8BE8A8-937F-482D-973B-24500A5D6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>
                                            <p:graphicEl>
                                              <a:dgm id="{0D8BE8A8-937F-482D-973B-24500A5D6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t="3054" r="518"/>
          <a:stretch>
            <a:fillRect/>
          </a:stretch>
        </p:blipFill>
        <p:spPr bwMode="auto">
          <a:xfrm>
            <a:off x="-2677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Espace réservé du numéro de diapositive 8"/>
          <p:cNvSpPr txBox="1">
            <a:spLocks/>
          </p:cNvSpPr>
          <p:nvPr/>
        </p:nvSpPr>
        <p:spPr>
          <a:xfrm>
            <a:off x="-117892" y="6414497"/>
            <a:ext cx="51342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E1622-0C31-46E6-8822-D97B4C28C236}" type="slidenum">
              <a:rPr lang="zh-CN" altLang="en-US" sz="1400" b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-475694" y="292586"/>
            <a:ext cx="7279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 smtClean="0">
                <a:solidFill>
                  <a:srgbClr val="C00000"/>
                </a:solidFill>
              </a:rPr>
              <a:t>Investigation empirique : résultats fondamentaux de l’enquête</a:t>
            </a:r>
          </a:p>
        </p:txBody>
      </p:sp>
      <p:sp>
        <p:nvSpPr>
          <p:cNvPr id="17" name="Flèche gauche 16"/>
          <p:cNvSpPr/>
          <p:nvPr/>
        </p:nvSpPr>
        <p:spPr bwMode="auto">
          <a:xfrm>
            <a:off x="3923928" y="620688"/>
            <a:ext cx="792088" cy="67252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èche droite 17"/>
          <p:cNvSpPr/>
          <p:nvPr/>
        </p:nvSpPr>
        <p:spPr bwMode="auto">
          <a:xfrm>
            <a:off x="683568" y="620688"/>
            <a:ext cx="792088" cy="67252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03648" y="62068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Convergences 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5508104" y="692696"/>
            <a:ext cx="0" cy="5616624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Flèche gauche 21"/>
          <p:cNvSpPr/>
          <p:nvPr/>
        </p:nvSpPr>
        <p:spPr bwMode="auto">
          <a:xfrm rot="10800000">
            <a:off x="8388424" y="620688"/>
            <a:ext cx="792088" cy="67252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èche droite 22"/>
          <p:cNvSpPr/>
          <p:nvPr/>
        </p:nvSpPr>
        <p:spPr bwMode="auto">
          <a:xfrm rot="10800000">
            <a:off x="5508104" y="620688"/>
            <a:ext cx="792088" cy="67252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228184" y="62068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Divergences </a:t>
            </a:r>
            <a:endParaRPr lang="fr-F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36512" y="1124744"/>
            <a:ext cx="554461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b="1" dirty="0" smtClean="0"/>
              <a:t>   Effet </a:t>
            </a:r>
            <a:r>
              <a:rPr lang="fr-FR" b="1" dirty="0" smtClean="0"/>
              <a:t>de l’histoire récente de la Tunisie: </a:t>
            </a:r>
            <a:r>
              <a:rPr lang="fr-FR" sz="1600" b="1" dirty="0" smtClean="0"/>
              <a:t>Un climat national économique, sociopolitique et sécuritaire instable </a:t>
            </a:r>
            <a:r>
              <a:rPr lang="fr-FR" sz="1600" b="1" dirty="0" smtClean="0">
                <a:sym typeface="Wingdings" pitchFamily="2" charset="2"/>
              </a:rPr>
              <a:t></a:t>
            </a:r>
            <a:r>
              <a:rPr lang="fr-FR" sz="1600" b="1" dirty="0" smtClean="0"/>
              <a:t> la sécurité routière :</a:t>
            </a:r>
            <a:r>
              <a:rPr lang="fr-FR" sz="1600" b="1" dirty="0" smtClean="0">
                <a:sym typeface="Wingdings" pitchFamily="2" charset="2"/>
              </a:rPr>
              <a:t> un projet relégué à un rang inférieur </a:t>
            </a:r>
          </a:p>
          <a:p>
            <a:pPr lvl="0" algn="just"/>
            <a:r>
              <a:rPr lang="fr-FR" b="1" dirty="0" smtClean="0">
                <a:sym typeface="Wingdings" pitchFamily="2" charset="2"/>
              </a:rPr>
              <a:t>   Influences </a:t>
            </a:r>
            <a:r>
              <a:rPr lang="fr-FR" b="1" dirty="0" smtClean="0">
                <a:sym typeface="Wingdings" pitchFamily="2" charset="2"/>
              </a:rPr>
              <a:t>culturelles et religieuses : </a:t>
            </a:r>
            <a:r>
              <a:rPr lang="fr-FR" sz="1600" b="1" dirty="0" smtClean="0">
                <a:sym typeface="Wingdings" pitchFamily="2" charset="2"/>
              </a:rPr>
              <a:t>approche fataliste de l’insécurité routière très présente dans l’enquête</a:t>
            </a:r>
          </a:p>
          <a:p>
            <a:pPr lvl="0" algn="just"/>
            <a:r>
              <a:rPr lang="fr-FR" b="1" dirty="0" smtClean="0">
                <a:sym typeface="Wingdings" pitchFamily="2" charset="2"/>
              </a:rPr>
              <a:t>   Défaillances </a:t>
            </a:r>
            <a:r>
              <a:rPr lang="fr-FR" b="1" dirty="0" smtClean="0">
                <a:sym typeface="Wingdings" pitchFamily="2" charset="2"/>
              </a:rPr>
              <a:t>structurelles</a:t>
            </a:r>
            <a:r>
              <a:rPr lang="fr-FR" b="1" dirty="0" smtClean="0">
                <a:sym typeface="Wingdings" pitchFamily="2" charset="2"/>
              </a:rPr>
              <a:t>:</a:t>
            </a:r>
            <a:r>
              <a:rPr lang="fr-FR" sz="1600" b="1" dirty="0" smtClean="0">
                <a:sym typeface="Wingdings" pitchFamily="2" charset="2"/>
              </a:rPr>
              <a:t> </a:t>
            </a:r>
            <a:r>
              <a:rPr lang="fr-FR" sz="1600" b="1" dirty="0" smtClean="0">
                <a:sym typeface="Wingdings" pitchFamily="2" charset="2"/>
              </a:rPr>
              <a:t>P</a:t>
            </a:r>
            <a:r>
              <a:rPr lang="fr-FR" sz="1600" b="1" dirty="0" smtClean="0">
                <a:sym typeface="Wingdings" pitchFamily="2" charset="2"/>
              </a:rPr>
              <a:t>répondérance </a:t>
            </a:r>
            <a:r>
              <a:rPr lang="fr-FR" sz="1600" b="1" dirty="0" smtClean="0">
                <a:sym typeface="Wingdings" pitchFamily="2" charset="2"/>
              </a:rPr>
              <a:t>du Ministère de l’Intérieur (stratégie, </a:t>
            </a:r>
            <a:r>
              <a:rPr lang="fr-FR" sz="1600" b="1" dirty="0" smtClean="0">
                <a:sym typeface="Wingdings" pitchFamily="2" charset="2"/>
              </a:rPr>
              <a:t>contrôle-sanction</a:t>
            </a:r>
            <a:r>
              <a:rPr lang="fr-FR" sz="1600" b="1" dirty="0" smtClean="0">
                <a:sym typeface="Wingdings" pitchFamily="2" charset="2"/>
              </a:rPr>
              <a:t>, CNSR, base de données, Fonds de prévention </a:t>
            </a:r>
            <a:r>
              <a:rPr lang="fr-FR" sz="1600" b="1" dirty="0" smtClean="0">
                <a:sym typeface="Wingdings" pitchFamily="2" charset="2"/>
              </a:rPr>
              <a:t>..), </a:t>
            </a:r>
            <a:r>
              <a:rPr lang="fr-FR" sz="1600" b="1" dirty="0" smtClean="0">
                <a:sym typeface="Wingdings" pitchFamily="2" charset="2"/>
              </a:rPr>
              <a:t>d</a:t>
            </a:r>
            <a:r>
              <a:rPr lang="fr-FR" sz="1600" b="1" dirty="0" smtClean="0">
                <a:sym typeface="Wingdings" pitchFamily="2" charset="2"/>
              </a:rPr>
              <a:t>oublée </a:t>
            </a:r>
            <a:r>
              <a:rPr lang="fr-FR" sz="1600" b="1" dirty="0" smtClean="0">
                <a:sym typeface="Wingdings" pitchFamily="2" charset="2"/>
              </a:rPr>
              <a:t>problèmes de coordination et de </a:t>
            </a:r>
            <a:r>
              <a:rPr lang="fr-FR" sz="1600" b="1" dirty="0" smtClean="0">
                <a:sym typeface="Wingdings" pitchFamily="2" charset="2"/>
              </a:rPr>
              <a:t>communication inter-institutionnelles</a:t>
            </a:r>
            <a:endParaRPr lang="fr-FR" sz="1600" b="1" dirty="0" smtClean="0">
              <a:sym typeface="Wingdings" pitchFamily="2" charset="2"/>
            </a:endParaRPr>
          </a:p>
          <a:p>
            <a:pPr lvl="0" algn="just"/>
            <a:r>
              <a:rPr lang="fr-FR" b="1" dirty="0" smtClean="0">
                <a:sym typeface="Wingdings" pitchFamily="2" charset="2"/>
              </a:rPr>
              <a:t>   Déficiences </a:t>
            </a:r>
            <a:r>
              <a:rPr lang="fr-FR" b="1" dirty="0" smtClean="0">
                <a:sym typeface="Wingdings" pitchFamily="2" charset="2"/>
              </a:rPr>
              <a:t>organisationnelles et d’ordre managériales : </a:t>
            </a:r>
            <a:r>
              <a:rPr lang="fr-FR" sz="1600" b="1" dirty="0" smtClean="0">
                <a:sym typeface="Wingdings" pitchFamily="2" charset="2"/>
              </a:rPr>
              <a:t>Faibles prérogatives des municipalités, accès inéquitable aux services de secours routiers, éducation routière aléatoire, recherche scientifique restreinte sur l’accidentologie, contrôle-sanction déficient, corruption et inégalités face au risque routier, désharmonie entre les PAU et plans de déplacements, patrimoine urbain insuffisant, gestion inadéquate des 2 RM, absence de suivi des politiques publiques</a:t>
            </a:r>
          </a:p>
          <a:p>
            <a:pPr lvl="0" algn="just"/>
            <a:r>
              <a:rPr lang="fr-FR" b="1" dirty="0" smtClean="0">
                <a:sym typeface="Wingdings" pitchFamily="2" charset="2"/>
              </a:rPr>
              <a:t>  Handicaps </a:t>
            </a:r>
            <a:r>
              <a:rPr lang="fr-FR" b="1" dirty="0" smtClean="0">
                <a:sym typeface="Wingdings" pitchFamily="2" charset="2"/>
              </a:rPr>
              <a:t>budgétaires: </a:t>
            </a:r>
            <a:r>
              <a:rPr lang="fr-FR" sz="1600" b="1" dirty="0" smtClean="0">
                <a:sym typeface="Wingdings" pitchFamily="2" charset="2"/>
              </a:rPr>
              <a:t>insuffisance des moyens financiers  (transport public, santé, intérieur ..)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508104" y="1340768"/>
            <a:ext cx="374441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itchFamily="2" charset="2"/>
              </a:rPr>
              <a:t>    Une ambigüité sur l’existence réelle d’une stratégie en matière de sécurité routière</a:t>
            </a:r>
          </a:p>
          <a:p>
            <a:endParaRPr lang="fr-FR" b="1" dirty="0" smtClean="0">
              <a:sym typeface="Wingdings" pitchFamily="2" charset="2"/>
            </a:endParaRPr>
          </a:p>
          <a:p>
            <a:r>
              <a:rPr lang="fr-FR" b="1" dirty="0" smtClean="0">
                <a:sym typeface="Wingdings" pitchFamily="2" charset="2"/>
              </a:rPr>
              <a:t>    Des perceptions divergentes de l’efficacité et de la cohérence des textes réglementaires (Code de la Route, Code des Assurances, Code de l’Aménagement Urbain et de l’Exploitation de l’Espace Public)</a:t>
            </a:r>
          </a:p>
          <a:p>
            <a:endParaRPr lang="fr-FR" b="1" dirty="0" smtClean="0">
              <a:sym typeface="Wingdings" pitchFamily="2" charset="2"/>
            </a:endParaRPr>
          </a:p>
          <a:p>
            <a:r>
              <a:rPr lang="fr-FR" b="1" dirty="0" smtClean="0">
                <a:sym typeface="Wingdings" pitchFamily="2" charset="2"/>
              </a:rPr>
              <a:t>    </a:t>
            </a:r>
            <a:r>
              <a:rPr lang="fr-FR" b="1" dirty="0" smtClean="0">
                <a:sym typeface="Wingdings" pitchFamily="2" charset="2"/>
              </a:rPr>
              <a:t>Des </a:t>
            </a:r>
            <a:r>
              <a:rPr lang="fr-FR" b="1" dirty="0" smtClean="0">
                <a:sym typeface="Wingdings" pitchFamily="2" charset="2"/>
              </a:rPr>
              <a:t>doutes sur la fiabilité des données publiées sur les accidents de la route</a:t>
            </a:r>
          </a:p>
          <a:p>
            <a:pPr>
              <a:buFont typeface="Wingdings" pitchFamily="2" charset="2"/>
              <a:buChar char="Ø"/>
            </a:pPr>
            <a:endParaRPr lang="fr-FR" sz="1600" b="1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endParaRPr lang="fr-FR" sz="1600" dirty="0"/>
          </a:p>
        </p:txBody>
      </p:sp>
      <p:pic>
        <p:nvPicPr>
          <p:cNvPr id="20" name="Picture 16" descr="BD2130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564904"/>
            <a:ext cx="1365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6" descr="BD2130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484784"/>
            <a:ext cx="1365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6" descr="BD2130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437112"/>
            <a:ext cx="1365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6" descr="BD2130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7" y="5516785"/>
            <a:ext cx="1365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" descr="BD2130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7" y="3500561"/>
            <a:ext cx="1365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6" descr="BD2130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7" y="2492896"/>
            <a:ext cx="1365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6" descr="BD2130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7" y="1988840"/>
            <a:ext cx="1365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 descr="BD2130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268760"/>
            <a:ext cx="1365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itre 5"/>
          <p:cNvSpPr>
            <a:spLocks noGrp="1"/>
          </p:cNvSpPr>
          <p:nvPr>
            <p:ph type="title"/>
          </p:nvPr>
        </p:nvSpPr>
        <p:spPr>
          <a:xfrm>
            <a:off x="1763688" y="0"/>
            <a:ext cx="5328592" cy="40466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fr-FR" sz="16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3. Enquête de terrain : Quels défis à relever?</a:t>
            </a:r>
            <a:r>
              <a:rPr lang="fr-FR" sz="16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fr-FR" sz="1600" b="1" dirty="0">
                <a:solidFill>
                  <a:schemeClr val="accent2"/>
                </a:solidFill>
                <a:latin typeface="+mn-lt"/>
              </a:rPr>
            </a:br>
            <a:endParaRPr lang="fr-FR" sz="16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3054" r="518"/>
          <a:stretch>
            <a:fillRect/>
          </a:stretch>
        </p:blipFill>
        <p:spPr bwMode="auto">
          <a:xfrm>
            <a:off x="-2677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Espace réservé du numéro de diapositive 8"/>
          <p:cNvSpPr txBox="1">
            <a:spLocks/>
          </p:cNvSpPr>
          <p:nvPr/>
        </p:nvSpPr>
        <p:spPr>
          <a:xfrm>
            <a:off x="-117892" y="6414497"/>
            <a:ext cx="51342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E1622-0C31-46E6-8822-D97B4C28C236}" type="slidenum">
              <a:rPr lang="zh-CN" altLang="en-US" sz="1400" b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" name="Picture 2" descr="C:\Users\dell\Desktop\photos enquête\DSC04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653136"/>
            <a:ext cx="3531412" cy="1737193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 w="15875">
            <a:solidFill>
              <a:srgbClr val="C00000"/>
            </a:solidFill>
          </a:ln>
        </p:spPr>
      </p:pic>
      <p:sp>
        <p:nvSpPr>
          <p:cNvPr id="16" name="Ellipse 15"/>
          <p:cNvSpPr/>
          <p:nvPr/>
        </p:nvSpPr>
        <p:spPr>
          <a:xfrm>
            <a:off x="3419872" y="692696"/>
            <a:ext cx="2736304" cy="2088232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ln w="15875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3" descr="C:\Users\dell\Downloads\47162510_271604563539925_4768736192004882432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16" y="744737"/>
            <a:ext cx="3491880" cy="1964183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ln w="15875">
            <a:solidFill>
              <a:schemeClr val="accent2"/>
            </a:solidFill>
          </a:ln>
        </p:spPr>
      </p:pic>
      <p:sp>
        <p:nvSpPr>
          <p:cNvPr id="18" name="Ellipse 17"/>
          <p:cNvSpPr/>
          <p:nvPr/>
        </p:nvSpPr>
        <p:spPr>
          <a:xfrm>
            <a:off x="1" y="4653136"/>
            <a:ext cx="3563888" cy="1656184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 w="15875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llipse 18"/>
          <p:cNvSpPr/>
          <p:nvPr/>
        </p:nvSpPr>
        <p:spPr>
          <a:xfrm>
            <a:off x="6214374" y="3212976"/>
            <a:ext cx="2822122" cy="1991089"/>
          </a:xfrm>
          <a:prstGeom prst="ellipse">
            <a:avLst/>
          </a:prstGeom>
          <a:blipFill rotWithShape="0">
            <a:blip r:embed="rId10" cstate="print">
              <a:lum bright="-10000" contrast="-30000"/>
            </a:blip>
            <a:stretch>
              <a:fillRect/>
            </a:stretch>
          </a:blipFill>
          <a:ln w="15875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-540568" y="364594"/>
            <a:ext cx="5702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 smtClean="0">
                <a:solidFill>
                  <a:srgbClr val="C00000"/>
                </a:solidFill>
              </a:rPr>
              <a:t>Investigation empirique : quelques illustrations </a:t>
            </a:r>
          </a:p>
        </p:txBody>
      </p:sp>
      <p:pic>
        <p:nvPicPr>
          <p:cNvPr id="25601" name="Picture 1" descr="C:\Users\dell\Desktop\photos enquête\DSC0499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008" y="2852936"/>
            <a:ext cx="2915816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5602" name="Picture 2" descr="C:\Users\dell\Desktop\photos enquête\DSC0498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93393" y="2780928"/>
            <a:ext cx="3266839" cy="18375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5603" name="Picture 3" descr="C:\Users\dell\Desktop\photos enquête\DSC05000.JPG"/>
          <p:cNvPicPr>
            <a:picLocks noChangeAspect="1" noChangeArrowheads="1"/>
          </p:cNvPicPr>
          <p:nvPr/>
        </p:nvPicPr>
        <p:blipFill>
          <a:blip r:embed="rId13" cstate="print"/>
          <a:srcRect l="14271"/>
          <a:stretch>
            <a:fillRect/>
          </a:stretch>
        </p:blipFill>
        <p:spPr bwMode="auto">
          <a:xfrm rot="5400000">
            <a:off x="6730942" y="766003"/>
            <a:ext cx="2162834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3" name="Titre 5"/>
          <p:cNvSpPr>
            <a:spLocks noGrp="1"/>
          </p:cNvSpPr>
          <p:nvPr>
            <p:ph type="title"/>
          </p:nvPr>
        </p:nvSpPr>
        <p:spPr>
          <a:xfrm>
            <a:off x="2123728" y="0"/>
            <a:ext cx="4968552" cy="40466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fr-FR" sz="16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3. Enquête de terrain : Quels défis à relever?</a:t>
            </a:r>
            <a:r>
              <a:rPr lang="fr-FR" sz="16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fr-FR" sz="1600" b="1" dirty="0">
                <a:solidFill>
                  <a:schemeClr val="accent2"/>
                </a:solidFill>
                <a:latin typeface="+mn-lt"/>
              </a:rPr>
            </a:br>
            <a:endParaRPr lang="fr-FR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948264" y="542547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</a:rPr>
              <a:t>(Photos </a:t>
            </a:r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</a:rPr>
              <a:t>prises par </a:t>
            </a:r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</a:rPr>
              <a:t>l’auteure)</a:t>
            </a:r>
            <a:endParaRPr lang="fr-FR" sz="14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3054" r="518"/>
          <a:stretch>
            <a:fillRect/>
          </a:stretch>
        </p:blipFill>
        <p:spPr bwMode="auto">
          <a:xfrm>
            <a:off x="0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Espace réservé du numéro de diapositive 8"/>
          <p:cNvSpPr txBox="1">
            <a:spLocks/>
          </p:cNvSpPr>
          <p:nvPr/>
        </p:nvSpPr>
        <p:spPr>
          <a:xfrm>
            <a:off x="26124" y="6414497"/>
            <a:ext cx="51342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54E1622-0C31-46E6-8822-D97B4C28C236}" type="slidenum">
              <a:rPr lang="zh-CN" altLang="en-US" sz="1400" b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pPr algn="r">
                <a:defRPr/>
              </a:pPr>
              <a:t>15</a:t>
            </a:fld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-387424"/>
            <a:ext cx="91805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Schéma de la présentation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reeform 200"/>
          <p:cNvSpPr>
            <a:spLocks/>
          </p:cNvSpPr>
          <p:nvPr/>
        </p:nvSpPr>
        <p:spPr bwMode="auto">
          <a:xfrm>
            <a:off x="15275" y="1484784"/>
            <a:ext cx="5060781" cy="4451224"/>
          </a:xfrm>
          <a:custGeom>
            <a:avLst/>
            <a:gdLst>
              <a:gd name="T0" fmla="*/ 5446 w 13793"/>
              <a:gd name="T1" fmla="*/ 1 h 11178"/>
              <a:gd name="T2" fmla="*/ 4600 w 13793"/>
              <a:gd name="T3" fmla="*/ 86 h 11178"/>
              <a:gd name="T4" fmla="*/ 3797 w 13793"/>
              <a:gd name="T5" fmla="*/ 293 h 11178"/>
              <a:gd name="T6" fmla="*/ 3045 w 13793"/>
              <a:gd name="T7" fmla="*/ 610 h 11178"/>
              <a:gd name="T8" fmla="*/ 2354 w 13793"/>
              <a:gd name="T9" fmla="*/ 1030 h 11178"/>
              <a:gd name="T10" fmla="*/ 1733 w 13793"/>
              <a:gd name="T11" fmla="*/ 1542 h 11178"/>
              <a:gd name="T12" fmla="*/ 1193 w 13793"/>
              <a:gd name="T13" fmla="*/ 2137 h 11178"/>
              <a:gd name="T14" fmla="*/ 740 w 13793"/>
              <a:gd name="T15" fmla="*/ 2807 h 11178"/>
              <a:gd name="T16" fmla="*/ 388 w 13793"/>
              <a:gd name="T17" fmla="*/ 3539 h 11178"/>
              <a:gd name="T18" fmla="*/ 143 w 13793"/>
              <a:gd name="T19" fmla="*/ 4327 h 11178"/>
              <a:gd name="T20" fmla="*/ 17 w 13793"/>
              <a:gd name="T21" fmla="*/ 5159 h 11178"/>
              <a:gd name="T22" fmla="*/ 1 w 13793"/>
              <a:gd name="T23" fmla="*/ 5734 h 11178"/>
              <a:gd name="T24" fmla="*/ 87 w 13793"/>
              <a:gd name="T25" fmla="*/ 6578 h 11178"/>
              <a:gd name="T26" fmla="*/ 294 w 13793"/>
              <a:gd name="T27" fmla="*/ 7382 h 11178"/>
              <a:gd name="T28" fmla="*/ 612 w 13793"/>
              <a:gd name="T29" fmla="*/ 8134 h 11178"/>
              <a:gd name="T30" fmla="*/ 1032 w 13793"/>
              <a:gd name="T31" fmla="*/ 8825 h 11178"/>
              <a:gd name="T32" fmla="*/ 1544 w 13793"/>
              <a:gd name="T33" fmla="*/ 9446 h 11178"/>
              <a:gd name="T34" fmla="*/ 2139 w 13793"/>
              <a:gd name="T35" fmla="*/ 9987 h 11178"/>
              <a:gd name="T36" fmla="*/ 2807 w 13793"/>
              <a:gd name="T37" fmla="*/ 10439 h 11178"/>
              <a:gd name="T38" fmla="*/ 3541 w 13793"/>
              <a:gd name="T39" fmla="*/ 10792 h 11178"/>
              <a:gd name="T40" fmla="*/ 4327 w 13793"/>
              <a:gd name="T41" fmla="*/ 11036 h 11178"/>
              <a:gd name="T42" fmla="*/ 5160 w 13793"/>
              <a:gd name="T43" fmla="*/ 11163 h 11178"/>
              <a:gd name="T44" fmla="*/ 5464 w 13793"/>
              <a:gd name="T45" fmla="*/ 11177 h 11178"/>
              <a:gd name="T46" fmla="*/ 4729 w 13793"/>
              <a:gd name="T47" fmla="*/ 11103 h 11178"/>
              <a:gd name="T48" fmla="*/ 4030 w 13793"/>
              <a:gd name="T49" fmla="*/ 10924 h 11178"/>
              <a:gd name="T50" fmla="*/ 3376 w 13793"/>
              <a:gd name="T51" fmla="*/ 10647 h 11178"/>
              <a:gd name="T52" fmla="*/ 2775 w 13793"/>
              <a:gd name="T53" fmla="*/ 10282 h 11178"/>
              <a:gd name="T54" fmla="*/ 2235 w 13793"/>
              <a:gd name="T55" fmla="*/ 9836 h 11178"/>
              <a:gd name="T56" fmla="*/ 1764 w 13793"/>
              <a:gd name="T57" fmla="*/ 9319 h 11178"/>
              <a:gd name="T58" fmla="*/ 1371 w 13793"/>
              <a:gd name="T59" fmla="*/ 8736 h 11178"/>
              <a:gd name="T60" fmla="*/ 1064 w 13793"/>
              <a:gd name="T61" fmla="*/ 8099 h 11178"/>
              <a:gd name="T62" fmla="*/ 851 w 13793"/>
              <a:gd name="T63" fmla="*/ 7414 h 11178"/>
              <a:gd name="T64" fmla="*/ 740 w 13793"/>
              <a:gd name="T65" fmla="*/ 6690 h 11178"/>
              <a:gd name="T66" fmla="*/ 728 w 13793"/>
              <a:gd name="T67" fmla="*/ 6190 h 11178"/>
              <a:gd name="T68" fmla="*/ 803 w 13793"/>
              <a:gd name="T69" fmla="*/ 5454 h 11178"/>
              <a:gd name="T70" fmla="*/ 982 w 13793"/>
              <a:gd name="T71" fmla="*/ 4755 h 11178"/>
              <a:gd name="T72" fmla="*/ 1259 w 13793"/>
              <a:gd name="T73" fmla="*/ 4102 h 11178"/>
              <a:gd name="T74" fmla="*/ 1624 w 13793"/>
              <a:gd name="T75" fmla="*/ 3500 h 11178"/>
              <a:gd name="T76" fmla="*/ 2070 w 13793"/>
              <a:gd name="T77" fmla="*/ 2960 h 11178"/>
              <a:gd name="T78" fmla="*/ 2587 w 13793"/>
              <a:gd name="T79" fmla="*/ 2489 h 11178"/>
              <a:gd name="T80" fmla="*/ 3169 w 13793"/>
              <a:gd name="T81" fmla="*/ 2096 h 11178"/>
              <a:gd name="T82" fmla="*/ 3806 w 13793"/>
              <a:gd name="T83" fmla="*/ 1790 h 11178"/>
              <a:gd name="T84" fmla="*/ 4491 w 13793"/>
              <a:gd name="T85" fmla="*/ 1577 h 11178"/>
              <a:gd name="T86" fmla="*/ 5216 w 13793"/>
              <a:gd name="T87" fmla="*/ 1467 h 11178"/>
              <a:gd name="T88" fmla="*/ 12332 w 13793"/>
              <a:gd name="T89" fmla="*/ 1453 h 11178"/>
              <a:gd name="T90" fmla="*/ 12696 w 13793"/>
              <a:gd name="T91" fmla="*/ 1407 h 11178"/>
              <a:gd name="T92" fmla="*/ 13088 w 13793"/>
              <a:gd name="T93" fmla="*/ 1243 h 11178"/>
              <a:gd name="T94" fmla="*/ 13412 w 13793"/>
              <a:gd name="T95" fmla="*/ 977 h 11178"/>
              <a:gd name="T96" fmla="*/ 13648 w 13793"/>
              <a:gd name="T97" fmla="*/ 630 h 11178"/>
              <a:gd name="T98" fmla="*/ 13775 w 13793"/>
              <a:gd name="T99" fmla="*/ 221 h 11178"/>
              <a:gd name="T100" fmla="*/ 12332 w 13793"/>
              <a:gd name="T101" fmla="*/ 0 h 11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793" h="11178">
                <a:moveTo>
                  <a:pt x="12332" y="0"/>
                </a:moveTo>
                <a:lnTo>
                  <a:pt x="5590" y="0"/>
                </a:lnTo>
                <a:lnTo>
                  <a:pt x="5446" y="1"/>
                </a:lnTo>
                <a:lnTo>
                  <a:pt x="5160" y="15"/>
                </a:lnTo>
                <a:lnTo>
                  <a:pt x="4878" y="44"/>
                </a:lnTo>
                <a:lnTo>
                  <a:pt x="4600" y="86"/>
                </a:lnTo>
                <a:lnTo>
                  <a:pt x="4327" y="142"/>
                </a:lnTo>
                <a:lnTo>
                  <a:pt x="4059" y="210"/>
                </a:lnTo>
                <a:lnTo>
                  <a:pt x="3797" y="293"/>
                </a:lnTo>
                <a:lnTo>
                  <a:pt x="3541" y="387"/>
                </a:lnTo>
                <a:lnTo>
                  <a:pt x="3289" y="492"/>
                </a:lnTo>
                <a:lnTo>
                  <a:pt x="3045" y="610"/>
                </a:lnTo>
                <a:lnTo>
                  <a:pt x="2807" y="740"/>
                </a:lnTo>
                <a:lnTo>
                  <a:pt x="2577" y="880"/>
                </a:lnTo>
                <a:lnTo>
                  <a:pt x="2354" y="1030"/>
                </a:lnTo>
                <a:lnTo>
                  <a:pt x="2139" y="1191"/>
                </a:lnTo>
                <a:lnTo>
                  <a:pt x="1932" y="1362"/>
                </a:lnTo>
                <a:lnTo>
                  <a:pt x="1733" y="1542"/>
                </a:lnTo>
                <a:lnTo>
                  <a:pt x="1544" y="1732"/>
                </a:lnTo>
                <a:lnTo>
                  <a:pt x="1363" y="1931"/>
                </a:lnTo>
                <a:lnTo>
                  <a:pt x="1193" y="2137"/>
                </a:lnTo>
                <a:lnTo>
                  <a:pt x="1032" y="2353"/>
                </a:lnTo>
                <a:lnTo>
                  <a:pt x="881" y="2576"/>
                </a:lnTo>
                <a:lnTo>
                  <a:pt x="740" y="2807"/>
                </a:lnTo>
                <a:lnTo>
                  <a:pt x="612" y="3045"/>
                </a:lnTo>
                <a:lnTo>
                  <a:pt x="494" y="3289"/>
                </a:lnTo>
                <a:lnTo>
                  <a:pt x="388" y="3539"/>
                </a:lnTo>
                <a:lnTo>
                  <a:pt x="294" y="3796"/>
                </a:lnTo>
                <a:lnTo>
                  <a:pt x="212" y="4059"/>
                </a:lnTo>
                <a:lnTo>
                  <a:pt x="143" y="4327"/>
                </a:lnTo>
                <a:lnTo>
                  <a:pt x="87" y="4600"/>
                </a:lnTo>
                <a:lnTo>
                  <a:pt x="45" y="4877"/>
                </a:lnTo>
                <a:lnTo>
                  <a:pt x="17" y="5159"/>
                </a:lnTo>
                <a:lnTo>
                  <a:pt x="1" y="5444"/>
                </a:lnTo>
                <a:lnTo>
                  <a:pt x="0" y="5589"/>
                </a:lnTo>
                <a:lnTo>
                  <a:pt x="1" y="5734"/>
                </a:lnTo>
                <a:lnTo>
                  <a:pt x="17" y="6019"/>
                </a:lnTo>
                <a:lnTo>
                  <a:pt x="45" y="6301"/>
                </a:lnTo>
                <a:lnTo>
                  <a:pt x="87" y="6578"/>
                </a:lnTo>
                <a:lnTo>
                  <a:pt x="143" y="6852"/>
                </a:lnTo>
                <a:lnTo>
                  <a:pt x="212" y="7120"/>
                </a:lnTo>
                <a:lnTo>
                  <a:pt x="294" y="7382"/>
                </a:lnTo>
                <a:lnTo>
                  <a:pt x="388" y="7639"/>
                </a:lnTo>
                <a:lnTo>
                  <a:pt x="494" y="7890"/>
                </a:lnTo>
                <a:lnTo>
                  <a:pt x="612" y="8134"/>
                </a:lnTo>
                <a:lnTo>
                  <a:pt x="740" y="8371"/>
                </a:lnTo>
                <a:lnTo>
                  <a:pt x="881" y="8602"/>
                </a:lnTo>
                <a:lnTo>
                  <a:pt x="1032" y="8825"/>
                </a:lnTo>
                <a:lnTo>
                  <a:pt x="1193" y="9040"/>
                </a:lnTo>
                <a:lnTo>
                  <a:pt x="1363" y="9247"/>
                </a:lnTo>
                <a:lnTo>
                  <a:pt x="1544" y="9446"/>
                </a:lnTo>
                <a:lnTo>
                  <a:pt x="1733" y="9635"/>
                </a:lnTo>
                <a:lnTo>
                  <a:pt x="1932" y="9816"/>
                </a:lnTo>
                <a:lnTo>
                  <a:pt x="2139" y="9987"/>
                </a:lnTo>
                <a:lnTo>
                  <a:pt x="2354" y="10148"/>
                </a:lnTo>
                <a:lnTo>
                  <a:pt x="2577" y="10298"/>
                </a:lnTo>
                <a:lnTo>
                  <a:pt x="2807" y="10439"/>
                </a:lnTo>
                <a:lnTo>
                  <a:pt x="3045" y="10567"/>
                </a:lnTo>
                <a:lnTo>
                  <a:pt x="3289" y="10685"/>
                </a:lnTo>
                <a:lnTo>
                  <a:pt x="3541" y="10792"/>
                </a:lnTo>
                <a:lnTo>
                  <a:pt x="3797" y="10886"/>
                </a:lnTo>
                <a:lnTo>
                  <a:pt x="4059" y="10967"/>
                </a:lnTo>
                <a:lnTo>
                  <a:pt x="4327" y="11036"/>
                </a:lnTo>
                <a:lnTo>
                  <a:pt x="4600" y="11092"/>
                </a:lnTo>
                <a:lnTo>
                  <a:pt x="4878" y="11134"/>
                </a:lnTo>
                <a:lnTo>
                  <a:pt x="5160" y="11163"/>
                </a:lnTo>
                <a:lnTo>
                  <a:pt x="5446" y="11177"/>
                </a:lnTo>
                <a:lnTo>
                  <a:pt x="5590" y="11178"/>
                </a:lnTo>
                <a:lnTo>
                  <a:pt x="5464" y="11177"/>
                </a:lnTo>
                <a:lnTo>
                  <a:pt x="5216" y="11164"/>
                </a:lnTo>
                <a:lnTo>
                  <a:pt x="4971" y="11140"/>
                </a:lnTo>
                <a:lnTo>
                  <a:pt x="4729" y="11103"/>
                </a:lnTo>
                <a:lnTo>
                  <a:pt x="4491" y="11054"/>
                </a:lnTo>
                <a:lnTo>
                  <a:pt x="4259" y="10995"/>
                </a:lnTo>
                <a:lnTo>
                  <a:pt x="4030" y="10924"/>
                </a:lnTo>
                <a:lnTo>
                  <a:pt x="3806" y="10841"/>
                </a:lnTo>
                <a:lnTo>
                  <a:pt x="3588" y="10750"/>
                </a:lnTo>
                <a:lnTo>
                  <a:pt x="3376" y="10647"/>
                </a:lnTo>
                <a:lnTo>
                  <a:pt x="3169" y="10535"/>
                </a:lnTo>
                <a:lnTo>
                  <a:pt x="2968" y="10413"/>
                </a:lnTo>
                <a:lnTo>
                  <a:pt x="2775" y="10282"/>
                </a:lnTo>
                <a:lnTo>
                  <a:pt x="2587" y="10142"/>
                </a:lnTo>
                <a:lnTo>
                  <a:pt x="2407" y="9993"/>
                </a:lnTo>
                <a:lnTo>
                  <a:pt x="2235" y="9836"/>
                </a:lnTo>
                <a:lnTo>
                  <a:pt x="2070" y="9671"/>
                </a:lnTo>
                <a:lnTo>
                  <a:pt x="1912" y="9498"/>
                </a:lnTo>
                <a:lnTo>
                  <a:pt x="1764" y="9319"/>
                </a:lnTo>
                <a:lnTo>
                  <a:pt x="1624" y="9131"/>
                </a:lnTo>
                <a:lnTo>
                  <a:pt x="1493" y="8937"/>
                </a:lnTo>
                <a:lnTo>
                  <a:pt x="1371" y="8736"/>
                </a:lnTo>
                <a:lnTo>
                  <a:pt x="1259" y="8530"/>
                </a:lnTo>
                <a:lnTo>
                  <a:pt x="1156" y="8317"/>
                </a:lnTo>
                <a:lnTo>
                  <a:pt x="1064" y="8099"/>
                </a:lnTo>
                <a:lnTo>
                  <a:pt x="982" y="7876"/>
                </a:lnTo>
                <a:lnTo>
                  <a:pt x="911" y="7647"/>
                </a:lnTo>
                <a:lnTo>
                  <a:pt x="851" y="7414"/>
                </a:lnTo>
                <a:lnTo>
                  <a:pt x="803" y="7177"/>
                </a:lnTo>
                <a:lnTo>
                  <a:pt x="766" y="6935"/>
                </a:lnTo>
                <a:lnTo>
                  <a:pt x="740" y="6690"/>
                </a:lnTo>
                <a:lnTo>
                  <a:pt x="728" y="6441"/>
                </a:lnTo>
                <a:lnTo>
                  <a:pt x="727" y="6316"/>
                </a:lnTo>
                <a:lnTo>
                  <a:pt x="728" y="6190"/>
                </a:lnTo>
                <a:lnTo>
                  <a:pt x="740" y="5941"/>
                </a:lnTo>
                <a:lnTo>
                  <a:pt x="766" y="5696"/>
                </a:lnTo>
                <a:lnTo>
                  <a:pt x="803" y="5454"/>
                </a:lnTo>
                <a:lnTo>
                  <a:pt x="851" y="5218"/>
                </a:lnTo>
                <a:lnTo>
                  <a:pt x="911" y="4984"/>
                </a:lnTo>
                <a:lnTo>
                  <a:pt x="982" y="4755"/>
                </a:lnTo>
                <a:lnTo>
                  <a:pt x="1064" y="4532"/>
                </a:lnTo>
                <a:lnTo>
                  <a:pt x="1156" y="4314"/>
                </a:lnTo>
                <a:lnTo>
                  <a:pt x="1259" y="4102"/>
                </a:lnTo>
                <a:lnTo>
                  <a:pt x="1371" y="3895"/>
                </a:lnTo>
                <a:lnTo>
                  <a:pt x="1493" y="3694"/>
                </a:lnTo>
                <a:lnTo>
                  <a:pt x="1624" y="3500"/>
                </a:lnTo>
                <a:lnTo>
                  <a:pt x="1764" y="3312"/>
                </a:lnTo>
                <a:lnTo>
                  <a:pt x="1912" y="3133"/>
                </a:lnTo>
                <a:lnTo>
                  <a:pt x="2070" y="2960"/>
                </a:lnTo>
                <a:lnTo>
                  <a:pt x="2235" y="2795"/>
                </a:lnTo>
                <a:lnTo>
                  <a:pt x="2407" y="2638"/>
                </a:lnTo>
                <a:lnTo>
                  <a:pt x="2587" y="2489"/>
                </a:lnTo>
                <a:lnTo>
                  <a:pt x="2775" y="2349"/>
                </a:lnTo>
                <a:lnTo>
                  <a:pt x="2968" y="2218"/>
                </a:lnTo>
                <a:lnTo>
                  <a:pt x="3169" y="2096"/>
                </a:lnTo>
                <a:lnTo>
                  <a:pt x="3376" y="1984"/>
                </a:lnTo>
                <a:lnTo>
                  <a:pt x="3588" y="1881"/>
                </a:lnTo>
                <a:lnTo>
                  <a:pt x="3806" y="1790"/>
                </a:lnTo>
                <a:lnTo>
                  <a:pt x="4030" y="1707"/>
                </a:lnTo>
                <a:lnTo>
                  <a:pt x="4259" y="1636"/>
                </a:lnTo>
                <a:lnTo>
                  <a:pt x="4491" y="1577"/>
                </a:lnTo>
                <a:lnTo>
                  <a:pt x="4729" y="1528"/>
                </a:lnTo>
                <a:lnTo>
                  <a:pt x="4971" y="1491"/>
                </a:lnTo>
                <a:lnTo>
                  <a:pt x="5216" y="1467"/>
                </a:lnTo>
                <a:lnTo>
                  <a:pt x="5464" y="1454"/>
                </a:lnTo>
                <a:lnTo>
                  <a:pt x="5590" y="1453"/>
                </a:lnTo>
                <a:lnTo>
                  <a:pt x="12332" y="1453"/>
                </a:lnTo>
                <a:lnTo>
                  <a:pt x="12407" y="1451"/>
                </a:lnTo>
                <a:lnTo>
                  <a:pt x="12555" y="1436"/>
                </a:lnTo>
                <a:lnTo>
                  <a:pt x="12696" y="1407"/>
                </a:lnTo>
                <a:lnTo>
                  <a:pt x="12834" y="1365"/>
                </a:lnTo>
                <a:lnTo>
                  <a:pt x="12964" y="1310"/>
                </a:lnTo>
                <a:lnTo>
                  <a:pt x="13088" y="1243"/>
                </a:lnTo>
                <a:lnTo>
                  <a:pt x="13205" y="1164"/>
                </a:lnTo>
                <a:lnTo>
                  <a:pt x="13313" y="1076"/>
                </a:lnTo>
                <a:lnTo>
                  <a:pt x="13412" y="977"/>
                </a:lnTo>
                <a:lnTo>
                  <a:pt x="13501" y="869"/>
                </a:lnTo>
                <a:lnTo>
                  <a:pt x="13580" y="754"/>
                </a:lnTo>
                <a:lnTo>
                  <a:pt x="13648" y="630"/>
                </a:lnTo>
                <a:lnTo>
                  <a:pt x="13703" y="500"/>
                </a:lnTo>
                <a:lnTo>
                  <a:pt x="13746" y="363"/>
                </a:lnTo>
                <a:lnTo>
                  <a:pt x="13775" y="221"/>
                </a:lnTo>
                <a:lnTo>
                  <a:pt x="13791" y="74"/>
                </a:lnTo>
                <a:lnTo>
                  <a:pt x="13793" y="0"/>
                </a:lnTo>
                <a:lnTo>
                  <a:pt x="1233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01</a:t>
            </a:r>
          </a:p>
        </p:txBody>
      </p:sp>
      <p:sp>
        <p:nvSpPr>
          <p:cNvPr id="12" name="Freeform 201"/>
          <p:cNvSpPr>
            <a:spLocks/>
          </p:cNvSpPr>
          <p:nvPr/>
        </p:nvSpPr>
        <p:spPr bwMode="auto">
          <a:xfrm>
            <a:off x="442093" y="2229709"/>
            <a:ext cx="4057899" cy="3784038"/>
          </a:xfrm>
          <a:custGeom>
            <a:avLst/>
            <a:gdLst>
              <a:gd name="T0" fmla="*/ 4628 w 11714"/>
              <a:gd name="T1" fmla="*/ 1 h 9499"/>
              <a:gd name="T2" fmla="*/ 3909 w 11714"/>
              <a:gd name="T3" fmla="*/ 74 h 9499"/>
              <a:gd name="T4" fmla="*/ 3226 w 11714"/>
              <a:gd name="T5" fmla="*/ 249 h 9499"/>
              <a:gd name="T6" fmla="*/ 2587 w 11714"/>
              <a:gd name="T7" fmla="*/ 520 h 9499"/>
              <a:gd name="T8" fmla="*/ 2000 w 11714"/>
              <a:gd name="T9" fmla="*/ 876 h 9499"/>
              <a:gd name="T10" fmla="*/ 1472 w 11714"/>
              <a:gd name="T11" fmla="*/ 1311 h 9499"/>
              <a:gd name="T12" fmla="*/ 1013 w 11714"/>
              <a:gd name="T13" fmla="*/ 1818 h 9499"/>
              <a:gd name="T14" fmla="*/ 628 w 11714"/>
              <a:gd name="T15" fmla="*/ 2386 h 9499"/>
              <a:gd name="T16" fmla="*/ 328 w 11714"/>
              <a:gd name="T17" fmla="*/ 3008 h 9499"/>
              <a:gd name="T18" fmla="*/ 121 w 11714"/>
              <a:gd name="T19" fmla="*/ 3678 h 9499"/>
              <a:gd name="T20" fmla="*/ 13 w 11714"/>
              <a:gd name="T21" fmla="*/ 4385 h 9499"/>
              <a:gd name="T22" fmla="*/ 1 w 11714"/>
              <a:gd name="T23" fmla="*/ 4872 h 9499"/>
              <a:gd name="T24" fmla="*/ 72 w 11714"/>
              <a:gd name="T25" fmla="*/ 5581 h 9499"/>
              <a:gd name="T26" fmla="*/ 245 w 11714"/>
              <a:gd name="T27" fmla="*/ 6256 h 9499"/>
              <a:gd name="T28" fmla="*/ 512 w 11714"/>
              <a:gd name="T29" fmla="*/ 6888 h 9499"/>
              <a:gd name="T30" fmla="*/ 863 w 11714"/>
              <a:gd name="T31" fmla="*/ 7470 h 9499"/>
              <a:gd name="T32" fmla="*/ 1291 w 11714"/>
              <a:gd name="T33" fmla="*/ 7995 h 9499"/>
              <a:gd name="T34" fmla="*/ 1789 w 11714"/>
              <a:gd name="T35" fmla="*/ 8454 h 9499"/>
              <a:gd name="T36" fmla="*/ 2349 w 11714"/>
              <a:gd name="T37" fmla="*/ 8839 h 9499"/>
              <a:gd name="T38" fmla="*/ 2961 w 11714"/>
              <a:gd name="T39" fmla="*/ 9144 h 9499"/>
              <a:gd name="T40" fmla="*/ 3619 w 11714"/>
              <a:gd name="T41" fmla="*/ 9360 h 9499"/>
              <a:gd name="T42" fmla="*/ 4313 w 11714"/>
              <a:gd name="T43" fmla="*/ 9479 h 9499"/>
              <a:gd name="T44" fmla="*/ 4570 w 11714"/>
              <a:gd name="T45" fmla="*/ 9496 h 9499"/>
              <a:gd name="T46" fmla="*/ 3974 w 11714"/>
              <a:gd name="T47" fmla="*/ 9421 h 9499"/>
              <a:gd name="T48" fmla="*/ 3407 w 11714"/>
              <a:gd name="T49" fmla="*/ 9264 h 9499"/>
              <a:gd name="T50" fmla="*/ 2876 w 11714"/>
              <a:gd name="T51" fmla="*/ 9029 h 9499"/>
              <a:gd name="T52" fmla="*/ 2388 w 11714"/>
              <a:gd name="T53" fmla="*/ 8724 h 9499"/>
              <a:gd name="T54" fmla="*/ 1949 w 11714"/>
              <a:gd name="T55" fmla="*/ 8354 h 9499"/>
              <a:gd name="T56" fmla="*/ 1566 w 11714"/>
              <a:gd name="T57" fmla="*/ 7928 h 9499"/>
              <a:gd name="T58" fmla="*/ 1246 w 11714"/>
              <a:gd name="T59" fmla="*/ 7450 h 9499"/>
              <a:gd name="T60" fmla="*/ 996 w 11714"/>
              <a:gd name="T61" fmla="*/ 6929 h 9499"/>
              <a:gd name="T62" fmla="*/ 823 w 11714"/>
              <a:gd name="T63" fmla="*/ 6369 h 9499"/>
              <a:gd name="T64" fmla="*/ 733 w 11714"/>
              <a:gd name="T65" fmla="*/ 5778 h 9499"/>
              <a:gd name="T66" fmla="*/ 723 w 11714"/>
              <a:gd name="T67" fmla="*/ 5369 h 9499"/>
              <a:gd name="T68" fmla="*/ 785 w 11714"/>
              <a:gd name="T69" fmla="*/ 4760 h 9499"/>
              <a:gd name="T70" fmla="*/ 933 w 11714"/>
              <a:gd name="T71" fmla="*/ 4181 h 9499"/>
              <a:gd name="T72" fmla="*/ 1162 w 11714"/>
              <a:gd name="T73" fmla="*/ 3639 h 9499"/>
              <a:gd name="T74" fmla="*/ 1465 w 11714"/>
              <a:gd name="T75" fmla="*/ 3141 h 9499"/>
              <a:gd name="T76" fmla="*/ 1834 w 11714"/>
              <a:gd name="T77" fmla="*/ 2694 h 9499"/>
              <a:gd name="T78" fmla="*/ 2263 w 11714"/>
              <a:gd name="T79" fmla="*/ 2304 h 9499"/>
              <a:gd name="T80" fmla="*/ 2745 w 11714"/>
              <a:gd name="T81" fmla="*/ 1979 h 9499"/>
              <a:gd name="T82" fmla="*/ 3273 w 11714"/>
              <a:gd name="T83" fmla="*/ 1724 h 9499"/>
              <a:gd name="T84" fmla="*/ 3840 w 11714"/>
              <a:gd name="T85" fmla="*/ 1548 h 9499"/>
              <a:gd name="T86" fmla="*/ 4440 w 11714"/>
              <a:gd name="T87" fmla="*/ 1456 h 9499"/>
              <a:gd name="T88" fmla="*/ 10254 w 11714"/>
              <a:gd name="T89" fmla="*/ 1445 h 9499"/>
              <a:gd name="T90" fmla="*/ 10619 w 11714"/>
              <a:gd name="T91" fmla="*/ 1400 h 9499"/>
              <a:gd name="T92" fmla="*/ 11011 w 11714"/>
              <a:gd name="T93" fmla="*/ 1237 h 9499"/>
              <a:gd name="T94" fmla="*/ 11334 w 11714"/>
              <a:gd name="T95" fmla="*/ 972 h 9499"/>
              <a:gd name="T96" fmla="*/ 11569 w 11714"/>
              <a:gd name="T97" fmla="*/ 627 h 9499"/>
              <a:gd name="T98" fmla="*/ 11698 w 11714"/>
              <a:gd name="T99" fmla="*/ 221 h 9499"/>
              <a:gd name="T100" fmla="*/ 10254 w 11714"/>
              <a:gd name="T101" fmla="*/ 0 h 9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714" h="9499">
                <a:moveTo>
                  <a:pt x="10254" y="0"/>
                </a:moveTo>
                <a:lnTo>
                  <a:pt x="4750" y="0"/>
                </a:lnTo>
                <a:lnTo>
                  <a:pt x="4628" y="1"/>
                </a:lnTo>
                <a:lnTo>
                  <a:pt x="4385" y="13"/>
                </a:lnTo>
                <a:lnTo>
                  <a:pt x="4145" y="38"/>
                </a:lnTo>
                <a:lnTo>
                  <a:pt x="3909" y="74"/>
                </a:lnTo>
                <a:lnTo>
                  <a:pt x="3677" y="121"/>
                </a:lnTo>
                <a:lnTo>
                  <a:pt x="3449" y="179"/>
                </a:lnTo>
                <a:lnTo>
                  <a:pt x="3226" y="249"/>
                </a:lnTo>
                <a:lnTo>
                  <a:pt x="3008" y="329"/>
                </a:lnTo>
                <a:lnTo>
                  <a:pt x="2795" y="419"/>
                </a:lnTo>
                <a:lnTo>
                  <a:pt x="2587" y="520"/>
                </a:lnTo>
                <a:lnTo>
                  <a:pt x="2385" y="629"/>
                </a:lnTo>
                <a:lnTo>
                  <a:pt x="2189" y="748"/>
                </a:lnTo>
                <a:lnTo>
                  <a:pt x="2000" y="876"/>
                </a:lnTo>
                <a:lnTo>
                  <a:pt x="1816" y="1013"/>
                </a:lnTo>
                <a:lnTo>
                  <a:pt x="1640" y="1158"/>
                </a:lnTo>
                <a:lnTo>
                  <a:pt x="1472" y="1311"/>
                </a:lnTo>
                <a:lnTo>
                  <a:pt x="1311" y="1472"/>
                </a:lnTo>
                <a:lnTo>
                  <a:pt x="1157" y="1642"/>
                </a:lnTo>
                <a:lnTo>
                  <a:pt x="1013" y="1818"/>
                </a:lnTo>
                <a:lnTo>
                  <a:pt x="876" y="2000"/>
                </a:lnTo>
                <a:lnTo>
                  <a:pt x="747" y="2189"/>
                </a:lnTo>
                <a:lnTo>
                  <a:pt x="628" y="2386"/>
                </a:lnTo>
                <a:lnTo>
                  <a:pt x="519" y="2588"/>
                </a:lnTo>
                <a:lnTo>
                  <a:pt x="419" y="2795"/>
                </a:lnTo>
                <a:lnTo>
                  <a:pt x="328" y="3008"/>
                </a:lnTo>
                <a:lnTo>
                  <a:pt x="248" y="3226"/>
                </a:lnTo>
                <a:lnTo>
                  <a:pt x="179" y="3450"/>
                </a:lnTo>
                <a:lnTo>
                  <a:pt x="121" y="3678"/>
                </a:lnTo>
                <a:lnTo>
                  <a:pt x="73" y="3910"/>
                </a:lnTo>
                <a:lnTo>
                  <a:pt x="37" y="4145"/>
                </a:lnTo>
                <a:lnTo>
                  <a:pt x="13" y="4385"/>
                </a:lnTo>
                <a:lnTo>
                  <a:pt x="1" y="4628"/>
                </a:lnTo>
                <a:lnTo>
                  <a:pt x="0" y="4750"/>
                </a:lnTo>
                <a:lnTo>
                  <a:pt x="1" y="4872"/>
                </a:lnTo>
                <a:lnTo>
                  <a:pt x="13" y="5112"/>
                </a:lnTo>
                <a:lnTo>
                  <a:pt x="36" y="5349"/>
                </a:lnTo>
                <a:lnTo>
                  <a:pt x="72" y="5581"/>
                </a:lnTo>
                <a:lnTo>
                  <a:pt x="118" y="5810"/>
                </a:lnTo>
                <a:lnTo>
                  <a:pt x="177" y="6036"/>
                </a:lnTo>
                <a:lnTo>
                  <a:pt x="245" y="6256"/>
                </a:lnTo>
                <a:lnTo>
                  <a:pt x="324" y="6472"/>
                </a:lnTo>
                <a:lnTo>
                  <a:pt x="412" y="6682"/>
                </a:lnTo>
                <a:lnTo>
                  <a:pt x="512" y="6888"/>
                </a:lnTo>
                <a:lnTo>
                  <a:pt x="620" y="7087"/>
                </a:lnTo>
                <a:lnTo>
                  <a:pt x="736" y="7282"/>
                </a:lnTo>
                <a:lnTo>
                  <a:pt x="863" y="7470"/>
                </a:lnTo>
                <a:lnTo>
                  <a:pt x="998" y="7651"/>
                </a:lnTo>
                <a:lnTo>
                  <a:pt x="1140" y="7826"/>
                </a:lnTo>
                <a:lnTo>
                  <a:pt x="1291" y="7995"/>
                </a:lnTo>
                <a:lnTo>
                  <a:pt x="1450" y="8155"/>
                </a:lnTo>
                <a:lnTo>
                  <a:pt x="1616" y="8308"/>
                </a:lnTo>
                <a:lnTo>
                  <a:pt x="1789" y="8454"/>
                </a:lnTo>
                <a:lnTo>
                  <a:pt x="1970" y="8590"/>
                </a:lnTo>
                <a:lnTo>
                  <a:pt x="2155" y="8719"/>
                </a:lnTo>
                <a:lnTo>
                  <a:pt x="2349" y="8839"/>
                </a:lnTo>
                <a:lnTo>
                  <a:pt x="2547" y="8950"/>
                </a:lnTo>
                <a:lnTo>
                  <a:pt x="2752" y="9051"/>
                </a:lnTo>
                <a:lnTo>
                  <a:pt x="2961" y="9144"/>
                </a:lnTo>
                <a:lnTo>
                  <a:pt x="3176" y="9226"/>
                </a:lnTo>
                <a:lnTo>
                  <a:pt x="3395" y="9298"/>
                </a:lnTo>
                <a:lnTo>
                  <a:pt x="3619" y="9360"/>
                </a:lnTo>
                <a:lnTo>
                  <a:pt x="3847" y="9411"/>
                </a:lnTo>
                <a:lnTo>
                  <a:pt x="4078" y="9451"/>
                </a:lnTo>
                <a:lnTo>
                  <a:pt x="4313" y="9479"/>
                </a:lnTo>
                <a:lnTo>
                  <a:pt x="4552" y="9496"/>
                </a:lnTo>
                <a:lnTo>
                  <a:pt x="4673" y="9499"/>
                </a:lnTo>
                <a:lnTo>
                  <a:pt x="4570" y="9496"/>
                </a:lnTo>
                <a:lnTo>
                  <a:pt x="4369" y="9481"/>
                </a:lnTo>
                <a:lnTo>
                  <a:pt x="4171" y="9456"/>
                </a:lnTo>
                <a:lnTo>
                  <a:pt x="3974" y="9421"/>
                </a:lnTo>
                <a:lnTo>
                  <a:pt x="3782" y="9378"/>
                </a:lnTo>
                <a:lnTo>
                  <a:pt x="3593" y="9325"/>
                </a:lnTo>
                <a:lnTo>
                  <a:pt x="3407" y="9264"/>
                </a:lnTo>
                <a:lnTo>
                  <a:pt x="3226" y="9194"/>
                </a:lnTo>
                <a:lnTo>
                  <a:pt x="3049" y="9116"/>
                </a:lnTo>
                <a:lnTo>
                  <a:pt x="2876" y="9029"/>
                </a:lnTo>
                <a:lnTo>
                  <a:pt x="2708" y="8934"/>
                </a:lnTo>
                <a:lnTo>
                  <a:pt x="2545" y="8833"/>
                </a:lnTo>
                <a:lnTo>
                  <a:pt x="2388" y="8724"/>
                </a:lnTo>
                <a:lnTo>
                  <a:pt x="2235" y="8607"/>
                </a:lnTo>
                <a:lnTo>
                  <a:pt x="2089" y="8484"/>
                </a:lnTo>
                <a:lnTo>
                  <a:pt x="1949" y="8354"/>
                </a:lnTo>
                <a:lnTo>
                  <a:pt x="1814" y="8218"/>
                </a:lnTo>
                <a:lnTo>
                  <a:pt x="1687" y="8076"/>
                </a:lnTo>
                <a:lnTo>
                  <a:pt x="1566" y="7928"/>
                </a:lnTo>
                <a:lnTo>
                  <a:pt x="1452" y="7774"/>
                </a:lnTo>
                <a:lnTo>
                  <a:pt x="1345" y="7616"/>
                </a:lnTo>
                <a:lnTo>
                  <a:pt x="1246" y="7450"/>
                </a:lnTo>
                <a:lnTo>
                  <a:pt x="1155" y="7282"/>
                </a:lnTo>
                <a:lnTo>
                  <a:pt x="1071" y="7107"/>
                </a:lnTo>
                <a:lnTo>
                  <a:pt x="996" y="6929"/>
                </a:lnTo>
                <a:lnTo>
                  <a:pt x="930" y="6746"/>
                </a:lnTo>
                <a:lnTo>
                  <a:pt x="872" y="6559"/>
                </a:lnTo>
                <a:lnTo>
                  <a:pt x="823" y="6369"/>
                </a:lnTo>
                <a:lnTo>
                  <a:pt x="784" y="6176"/>
                </a:lnTo>
                <a:lnTo>
                  <a:pt x="753" y="5978"/>
                </a:lnTo>
                <a:lnTo>
                  <a:pt x="733" y="5778"/>
                </a:lnTo>
                <a:lnTo>
                  <a:pt x="723" y="5575"/>
                </a:lnTo>
                <a:lnTo>
                  <a:pt x="722" y="5474"/>
                </a:lnTo>
                <a:lnTo>
                  <a:pt x="723" y="5369"/>
                </a:lnTo>
                <a:lnTo>
                  <a:pt x="733" y="5163"/>
                </a:lnTo>
                <a:lnTo>
                  <a:pt x="753" y="4960"/>
                </a:lnTo>
                <a:lnTo>
                  <a:pt x="785" y="4760"/>
                </a:lnTo>
                <a:lnTo>
                  <a:pt x="825" y="4563"/>
                </a:lnTo>
                <a:lnTo>
                  <a:pt x="874" y="4370"/>
                </a:lnTo>
                <a:lnTo>
                  <a:pt x="933" y="4181"/>
                </a:lnTo>
                <a:lnTo>
                  <a:pt x="1001" y="3996"/>
                </a:lnTo>
                <a:lnTo>
                  <a:pt x="1077" y="3815"/>
                </a:lnTo>
                <a:lnTo>
                  <a:pt x="1162" y="3639"/>
                </a:lnTo>
                <a:lnTo>
                  <a:pt x="1256" y="3468"/>
                </a:lnTo>
                <a:lnTo>
                  <a:pt x="1356" y="3302"/>
                </a:lnTo>
                <a:lnTo>
                  <a:pt x="1465" y="3141"/>
                </a:lnTo>
                <a:lnTo>
                  <a:pt x="1581" y="2987"/>
                </a:lnTo>
                <a:lnTo>
                  <a:pt x="1704" y="2837"/>
                </a:lnTo>
                <a:lnTo>
                  <a:pt x="1834" y="2694"/>
                </a:lnTo>
                <a:lnTo>
                  <a:pt x="1971" y="2558"/>
                </a:lnTo>
                <a:lnTo>
                  <a:pt x="2113" y="2427"/>
                </a:lnTo>
                <a:lnTo>
                  <a:pt x="2263" y="2304"/>
                </a:lnTo>
                <a:lnTo>
                  <a:pt x="2418" y="2188"/>
                </a:lnTo>
                <a:lnTo>
                  <a:pt x="2579" y="2079"/>
                </a:lnTo>
                <a:lnTo>
                  <a:pt x="2745" y="1979"/>
                </a:lnTo>
                <a:lnTo>
                  <a:pt x="2916" y="1886"/>
                </a:lnTo>
                <a:lnTo>
                  <a:pt x="3092" y="1801"/>
                </a:lnTo>
                <a:lnTo>
                  <a:pt x="3273" y="1724"/>
                </a:lnTo>
                <a:lnTo>
                  <a:pt x="3458" y="1657"/>
                </a:lnTo>
                <a:lnTo>
                  <a:pt x="3647" y="1598"/>
                </a:lnTo>
                <a:lnTo>
                  <a:pt x="3840" y="1548"/>
                </a:lnTo>
                <a:lnTo>
                  <a:pt x="4037" y="1508"/>
                </a:lnTo>
                <a:lnTo>
                  <a:pt x="4237" y="1477"/>
                </a:lnTo>
                <a:lnTo>
                  <a:pt x="4440" y="1456"/>
                </a:lnTo>
                <a:lnTo>
                  <a:pt x="4646" y="1446"/>
                </a:lnTo>
                <a:lnTo>
                  <a:pt x="4750" y="1445"/>
                </a:lnTo>
                <a:lnTo>
                  <a:pt x="10254" y="1445"/>
                </a:lnTo>
                <a:lnTo>
                  <a:pt x="10329" y="1444"/>
                </a:lnTo>
                <a:lnTo>
                  <a:pt x="10476" y="1429"/>
                </a:lnTo>
                <a:lnTo>
                  <a:pt x="10619" y="1400"/>
                </a:lnTo>
                <a:lnTo>
                  <a:pt x="10756" y="1358"/>
                </a:lnTo>
                <a:lnTo>
                  <a:pt x="10887" y="1303"/>
                </a:lnTo>
                <a:lnTo>
                  <a:pt x="11011" y="1237"/>
                </a:lnTo>
                <a:lnTo>
                  <a:pt x="11126" y="1159"/>
                </a:lnTo>
                <a:lnTo>
                  <a:pt x="11234" y="1071"/>
                </a:lnTo>
                <a:lnTo>
                  <a:pt x="11334" y="972"/>
                </a:lnTo>
                <a:lnTo>
                  <a:pt x="11423" y="865"/>
                </a:lnTo>
                <a:lnTo>
                  <a:pt x="11502" y="750"/>
                </a:lnTo>
                <a:lnTo>
                  <a:pt x="11569" y="627"/>
                </a:lnTo>
                <a:lnTo>
                  <a:pt x="11625" y="497"/>
                </a:lnTo>
                <a:lnTo>
                  <a:pt x="11667" y="362"/>
                </a:lnTo>
                <a:lnTo>
                  <a:pt x="11698" y="221"/>
                </a:lnTo>
                <a:lnTo>
                  <a:pt x="11713" y="75"/>
                </a:lnTo>
                <a:lnTo>
                  <a:pt x="11714" y="0"/>
                </a:lnTo>
                <a:lnTo>
                  <a:pt x="1025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Freeform 202"/>
          <p:cNvSpPr>
            <a:spLocks/>
          </p:cNvSpPr>
          <p:nvPr/>
        </p:nvSpPr>
        <p:spPr bwMode="auto">
          <a:xfrm>
            <a:off x="776681" y="2924944"/>
            <a:ext cx="3147247" cy="3100920"/>
          </a:xfrm>
          <a:custGeom>
            <a:avLst/>
            <a:gdLst>
              <a:gd name="T0" fmla="*/ 3807 w 9634"/>
              <a:gd name="T1" fmla="*/ 1 h 7785"/>
              <a:gd name="T2" fmla="*/ 3216 w 9634"/>
              <a:gd name="T3" fmla="*/ 58 h 7785"/>
              <a:gd name="T4" fmla="*/ 2655 w 9634"/>
              <a:gd name="T5" fmla="*/ 191 h 7785"/>
              <a:gd name="T6" fmla="*/ 2129 w 9634"/>
              <a:gd name="T7" fmla="*/ 400 h 7785"/>
              <a:gd name="T8" fmla="*/ 1645 w 9634"/>
              <a:gd name="T9" fmla="*/ 678 h 7785"/>
              <a:gd name="T10" fmla="*/ 1212 w 9634"/>
              <a:gd name="T11" fmla="*/ 1018 h 7785"/>
              <a:gd name="T12" fmla="*/ 833 w 9634"/>
              <a:gd name="T13" fmla="*/ 1416 h 7785"/>
              <a:gd name="T14" fmla="*/ 517 w 9634"/>
              <a:gd name="T15" fmla="*/ 1867 h 7785"/>
              <a:gd name="T16" fmla="*/ 270 w 9634"/>
              <a:gd name="T17" fmla="*/ 2365 h 7785"/>
              <a:gd name="T18" fmla="*/ 99 w 9634"/>
              <a:gd name="T19" fmla="*/ 2903 h 7785"/>
              <a:gd name="T20" fmla="*/ 11 w 9634"/>
              <a:gd name="T21" fmla="*/ 3479 h 7785"/>
              <a:gd name="T22" fmla="*/ 1 w 9634"/>
              <a:gd name="T23" fmla="*/ 3879 h 7785"/>
              <a:gd name="T24" fmla="*/ 58 w 9634"/>
              <a:gd name="T25" fmla="*/ 4466 h 7785"/>
              <a:gd name="T26" fmla="*/ 198 w 9634"/>
              <a:gd name="T27" fmla="*/ 5028 h 7785"/>
              <a:gd name="T28" fmla="*/ 412 w 9634"/>
              <a:gd name="T29" fmla="*/ 5559 h 7785"/>
              <a:gd name="T30" fmla="*/ 696 w 9634"/>
              <a:gd name="T31" fmla="*/ 6051 h 7785"/>
              <a:gd name="T32" fmla="*/ 1043 w 9634"/>
              <a:gd name="T33" fmla="*/ 6496 h 7785"/>
              <a:gd name="T34" fmla="*/ 1447 w 9634"/>
              <a:gd name="T35" fmla="*/ 6888 h 7785"/>
              <a:gd name="T36" fmla="*/ 1902 w 9634"/>
              <a:gd name="T37" fmla="*/ 7217 h 7785"/>
              <a:gd name="T38" fmla="*/ 2401 w 9634"/>
              <a:gd name="T39" fmla="*/ 7480 h 7785"/>
              <a:gd name="T40" fmla="*/ 2939 w 9634"/>
              <a:gd name="T41" fmla="*/ 7665 h 7785"/>
              <a:gd name="T42" fmla="*/ 3509 w 9634"/>
              <a:gd name="T43" fmla="*/ 7768 h 7785"/>
              <a:gd name="T44" fmla="*/ 3724 w 9634"/>
              <a:gd name="T45" fmla="*/ 7782 h 7785"/>
              <a:gd name="T46" fmla="*/ 3253 w 9634"/>
              <a:gd name="T47" fmla="*/ 7721 h 7785"/>
              <a:gd name="T48" fmla="*/ 2807 w 9634"/>
              <a:gd name="T49" fmla="*/ 7588 h 7785"/>
              <a:gd name="T50" fmla="*/ 2391 w 9634"/>
              <a:gd name="T51" fmla="*/ 7392 h 7785"/>
              <a:gd name="T52" fmla="*/ 2010 w 9634"/>
              <a:gd name="T53" fmla="*/ 7137 h 7785"/>
              <a:gd name="T54" fmla="*/ 1669 w 9634"/>
              <a:gd name="T55" fmla="*/ 6832 h 7785"/>
              <a:gd name="T56" fmla="*/ 1372 w 9634"/>
              <a:gd name="T57" fmla="*/ 6481 h 7785"/>
              <a:gd name="T58" fmla="*/ 1124 w 9634"/>
              <a:gd name="T59" fmla="*/ 6090 h 7785"/>
              <a:gd name="T60" fmla="*/ 931 w 9634"/>
              <a:gd name="T61" fmla="*/ 5665 h 7785"/>
              <a:gd name="T62" fmla="*/ 797 w 9634"/>
              <a:gd name="T63" fmla="*/ 5214 h 7785"/>
              <a:gd name="T64" fmla="*/ 728 w 9634"/>
              <a:gd name="T65" fmla="*/ 4742 h 7785"/>
              <a:gd name="T66" fmla="*/ 720 w 9634"/>
              <a:gd name="T67" fmla="*/ 4417 h 7785"/>
              <a:gd name="T68" fmla="*/ 769 w 9634"/>
              <a:gd name="T69" fmla="*/ 3939 h 7785"/>
              <a:gd name="T70" fmla="*/ 887 w 9634"/>
              <a:gd name="T71" fmla="*/ 3491 h 7785"/>
              <a:gd name="T72" fmla="*/ 1068 w 9634"/>
              <a:gd name="T73" fmla="*/ 3075 h 7785"/>
              <a:gd name="T74" fmla="*/ 1308 w 9634"/>
              <a:gd name="T75" fmla="*/ 2697 h 7785"/>
              <a:gd name="T76" fmla="*/ 1600 w 9634"/>
              <a:gd name="T77" fmla="*/ 2361 h 7785"/>
              <a:gd name="T78" fmla="*/ 1940 w 9634"/>
              <a:gd name="T79" fmla="*/ 2071 h 7785"/>
              <a:gd name="T80" fmla="*/ 2321 w 9634"/>
              <a:gd name="T81" fmla="*/ 1830 h 7785"/>
              <a:gd name="T82" fmla="*/ 2739 w 9634"/>
              <a:gd name="T83" fmla="*/ 1644 h 7785"/>
              <a:gd name="T84" fmla="*/ 3188 w 9634"/>
              <a:gd name="T85" fmla="*/ 1516 h 7785"/>
              <a:gd name="T86" fmla="*/ 3662 w 9634"/>
              <a:gd name="T87" fmla="*/ 1449 h 7785"/>
              <a:gd name="T88" fmla="*/ 8174 w 9634"/>
              <a:gd name="T89" fmla="*/ 1441 h 7785"/>
              <a:gd name="T90" fmla="*/ 8538 w 9634"/>
              <a:gd name="T91" fmla="*/ 1396 h 7785"/>
              <a:gd name="T92" fmla="*/ 8930 w 9634"/>
              <a:gd name="T93" fmla="*/ 1233 h 7785"/>
              <a:gd name="T94" fmla="*/ 9254 w 9634"/>
              <a:gd name="T95" fmla="*/ 969 h 7785"/>
              <a:gd name="T96" fmla="*/ 9489 w 9634"/>
              <a:gd name="T97" fmla="*/ 626 h 7785"/>
              <a:gd name="T98" fmla="*/ 9617 w 9634"/>
              <a:gd name="T99" fmla="*/ 221 h 7785"/>
              <a:gd name="T100" fmla="*/ 8174 w 9634"/>
              <a:gd name="T101" fmla="*/ 0 h 7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34" h="7785">
                <a:moveTo>
                  <a:pt x="8174" y="0"/>
                </a:moveTo>
                <a:lnTo>
                  <a:pt x="3908" y="0"/>
                </a:lnTo>
                <a:lnTo>
                  <a:pt x="3807" y="1"/>
                </a:lnTo>
                <a:lnTo>
                  <a:pt x="3607" y="11"/>
                </a:lnTo>
                <a:lnTo>
                  <a:pt x="3410" y="29"/>
                </a:lnTo>
                <a:lnTo>
                  <a:pt x="3216" y="58"/>
                </a:lnTo>
                <a:lnTo>
                  <a:pt x="3025" y="93"/>
                </a:lnTo>
                <a:lnTo>
                  <a:pt x="2838" y="139"/>
                </a:lnTo>
                <a:lnTo>
                  <a:pt x="2655" y="191"/>
                </a:lnTo>
                <a:lnTo>
                  <a:pt x="2474" y="253"/>
                </a:lnTo>
                <a:lnTo>
                  <a:pt x="2299" y="323"/>
                </a:lnTo>
                <a:lnTo>
                  <a:pt x="2129" y="400"/>
                </a:lnTo>
                <a:lnTo>
                  <a:pt x="1962" y="485"/>
                </a:lnTo>
                <a:lnTo>
                  <a:pt x="1802" y="578"/>
                </a:lnTo>
                <a:lnTo>
                  <a:pt x="1645" y="678"/>
                </a:lnTo>
                <a:lnTo>
                  <a:pt x="1495" y="784"/>
                </a:lnTo>
                <a:lnTo>
                  <a:pt x="1350" y="898"/>
                </a:lnTo>
                <a:lnTo>
                  <a:pt x="1212" y="1018"/>
                </a:lnTo>
                <a:lnTo>
                  <a:pt x="1079" y="1144"/>
                </a:lnTo>
                <a:lnTo>
                  <a:pt x="953" y="1277"/>
                </a:lnTo>
                <a:lnTo>
                  <a:pt x="833" y="1416"/>
                </a:lnTo>
                <a:lnTo>
                  <a:pt x="720" y="1561"/>
                </a:lnTo>
                <a:lnTo>
                  <a:pt x="616" y="1711"/>
                </a:lnTo>
                <a:lnTo>
                  <a:pt x="517" y="1867"/>
                </a:lnTo>
                <a:lnTo>
                  <a:pt x="427" y="2028"/>
                </a:lnTo>
                <a:lnTo>
                  <a:pt x="345" y="2193"/>
                </a:lnTo>
                <a:lnTo>
                  <a:pt x="270" y="2365"/>
                </a:lnTo>
                <a:lnTo>
                  <a:pt x="205" y="2540"/>
                </a:lnTo>
                <a:lnTo>
                  <a:pt x="148" y="2720"/>
                </a:lnTo>
                <a:lnTo>
                  <a:pt x="99" y="2903"/>
                </a:lnTo>
                <a:lnTo>
                  <a:pt x="61" y="3091"/>
                </a:lnTo>
                <a:lnTo>
                  <a:pt x="30" y="3284"/>
                </a:lnTo>
                <a:lnTo>
                  <a:pt x="11" y="3479"/>
                </a:lnTo>
                <a:lnTo>
                  <a:pt x="1" y="3678"/>
                </a:lnTo>
                <a:lnTo>
                  <a:pt x="0" y="3779"/>
                </a:lnTo>
                <a:lnTo>
                  <a:pt x="1" y="3879"/>
                </a:lnTo>
                <a:lnTo>
                  <a:pt x="11" y="4078"/>
                </a:lnTo>
                <a:lnTo>
                  <a:pt x="29" y="4273"/>
                </a:lnTo>
                <a:lnTo>
                  <a:pt x="58" y="4466"/>
                </a:lnTo>
                <a:lnTo>
                  <a:pt x="96" y="4656"/>
                </a:lnTo>
                <a:lnTo>
                  <a:pt x="143" y="4844"/>
                </a:lnTo>
                <a:lnTo>
                  <a:pt x="198" y="5028"/>
                </a:lnTo>
                <a:lnTo>
                  <a:pt x="261" y="5209"/>
                </a:lnTo>
                <a:lnTo>
                  <a:pt x="333" y="5387"/>
                </a:lnTo>
                <a:lnTo>
                  <a:pt x="412" y="5559"/>
                </a:lnTo>
                <a:lnTo>
                  <a:pt x="499" y="5728"/>
                </a:lnTo>
                <a:lnTo>
                  <a:pt x="594" y="5892"/>
                </a:lnTo>
                <a:lnTo>
                  <a:pt x="696" y="6051"/>
                </a:lnTo>
                <a:lnTo>
                  <a:pt x="805" y="6205"/>
                </a:lnTo>
                <a:lnTo>
                  <a:pt x="920" y="6353"/>
                </a:lnTo>
                <a:lnTo>
                  <a:pt x="1043" y="6496"/>
                </a:lnTo>
                <a:lnTo>
                  <a:pt x="1172" y="6633"/>
                </a:lnTo>
                <a:lnTo>
                  <a:pt x="1306" y="6764"/>
                </a:lnTo>
                <a:lnTo>
                  <a:pt x="1447" y="6888"/>
                </a:lnTo>
                <a:lnTo>
                  <a:pt x="1593" y="7004"/>
                </a:lnTo>
                <a:lnTo>
                  <a:pt x="1744" y="7115"/>
                </a:lnTo>
                <a:lnTo>
                  <a:pt x="1902" y="7217"/>
                </a:lnTo>
                <a:lnTo>
                  <a:pt x="2063" y="7313"/>
                </a:lnTo>
                <a:lnTo>
                  <a:pt x="2230" y="7400"/>
                </a:lnTo>
                <a:lnTo>
                  <a:pt x="2401" y="7480"/>
                </a:lnTo>
                <a:lnTo>
                  <a:pt x="2576" y="7550"/>
                </a:lnTo>
                <a:lnTo>
                  <a:pt x="2755" y="7613"/>
                </a:lnTo>
                <a:lnTo>
                  <a:pt x="2939" y="7665"/>
                </a:lnTo>
                <a:lnTo>
                  <a:pt x="3126" y="7709"/>
                </a:lnTo>
                <a:lnTo>
                  <a:pt x="3316" y="7743"/>
                </a:lnTo>
                <a:lnTo>
                  <a:pt x="3509" y="7768"/>
                </a:lnTo>
                <a:lnTo>
                  <a:pt x="3705" y="7782"/>
                </a:lnTo>
                <a:lnTo>
                  <a:pt x="3804" y="7785"/>
                </a:lnTo>
                <a:lnTo>
                  <a:pt x="3724" y="7782"/>
                </a:lnTo>
                <a:lnTo>
                  <a:pt x="3564" y="7770"/>
                </a:lnTo>
                <a:lnTo>
                  <a:pt x="3408" y="7749"/>
                </a:lnTo>
                <a:lnTo>
                  <a:pt x="3253" y="7721"/>
                </a:lnTo>
                <a:lnTo>
                  <a:pt x="3102" y="7684"/>
                </a:lnTo>
                <a:lnTo>
                  <a:pt x="2953" y="7640"/>
                </a:lnTo>
                <a:lnTo>
                  <a:pt x="2807" y="7588"/>
                </a:lnTo>
                <a:lnTo>
                  <a:pt x="2666" y="7529"/>
                </a:lnTo>
                <a:lnTo>
                  <a:pt x="2526" y="7463"/>
                </a:lnTo>
                <a:lnTo>
                  <a:pt x="2391" y="7392"/>
                </a:lnTo>
                <a:lnTo>
                  <a:pt x="2261" y="7313"/>
                </a:lnTo>
                <a:lnTo>
                  <a:pt x="2133" y="7228"/>
                </a:lnTo>
                <a:lnTo>
                  <a:pt x="2010" y="7137"/>
                </a:lnTo>
                <a:lnTo>
                  <a:pt x="1891" y="7041"/>
                </a:lnTo>
                <a:lnTo>
                  <a:pt x="1778" y="6939"/>
                </a:lnTo>
                <a:lnTo>
                  <a:pt x="1669" y="6832"/>
                </a:lnTo>
                <a:lnTo>
                  <a:pt x="1564" y="6719"/>
                </a:lnTo>
                <a:lnTo>
                  <a:pt x="1466" y="6602"/>
                </a:lnTo>
                <a:lnTo>
                  <a:pt x="1372" y="6481"/>
                </a:lnTo>
                <a:lnTo>
                  <a:pt x="1283" y="6354"/>
                </a:lnTo>
                <a:lnTo>
                  <a:pt x="1201" y="6224"/>
                </a:lnTo>
                <a:lnTo>
                  <a:pt x="1124" y="6090"/>
                </a:lnTo>
                <a:lnTo>
                  <a:pt x="1053" y="5951"/>
                </a:lnTo>
                <a:lnTo>
                  <a:pt x="989" y="5810"/>
                </a:lnTo>
                <a:lnTo>
                  <a:pt x="931" y="5665"/>
                </a:lnTo>
                <a:lnTo>
                  <a:pt x="880" y="5517"/>
                </a:lnTo>
                <a:lnTo>
                  <a:pt x="835" y="5367"/>
                </a:lnTo>
                <a:lnTo>
                  <a:pt x="797" y="5214"/>
                </a:lnTo>
                <a:lnTo>
                  <a:pt x="767" y="5058"/>
                </a:lnTo>
                <a:lnTo>
                  <a:pt x="744" y="4901"/>
                </a:lnTo>
                <a:lnTo>
                  <a:pt x="728" y="4742"/>
                </a:lnTo>
                <a:lnTo>
                  <a:pt x="720" y="4581"/>
                </a:lnTo>
                <a:lnTo>
                  <a:pt x="719" y="4500"/>
                </a:lnTo>
                <a:lnTo>
                  <a:pt x="720" y="4417"/>
                </a:lnTo>
                <a:lnTo>
                  <a:pt x="729" y="4255"/>
                </a:lnTo>
                <a:lnTo>
                  <a:pt x="745" y="4096"/>
                </a:lnTo>
                <a:lnTo>
                  <a:pt x="769" y="3939"/>
                </a:lnTo>
                <a:lnTo>
                  <a:pt x="801" y="3786"/>
                </a:lnTo>
                <a:lnTo>
                  <a:pt x="840" y="3637"/>
                </a:lnTo>
                <a:lnTo>
                  <a:pt x="887" y="3491"/>
                </a:lnTo>
                <a:lnTo>
                  <a:pt x="941" y="3348"/>
                </a:lnTo>
                <a:lnTo>
                  <a:pt x="1001" y="3210"/>
                </a:lnTo>
                <a:lnTo>
                  <a:pt x="1068" y="3075"/>
                </a:lnTo>
                <a:lnTo>
                  <a:pt x="1142" y="2945"/>
                </a:lnTo>
                <a:lnTo>
                  <a:pt x="1222" y="2819"/>
                </a:lnTo>
                <a:lnTo>
                  <a:pt x="1308" y="2697"/>
                </a:lnTo>
                <a:lnTo>
                  <a:pt x="1400" y="2581"/>
                </a:lnTo>
                <a:lnTo>
                  <a:pt x="1497" y="2468"/>
                </a:lnTo>
                <a:lnTo>
                  <a:pt x="1600" y="2361"/>
                </a:lnTo>
                <a:lnTo>
                  <a:pt x="1709" y="2259"/>
                </a:lnTo>
                <a:lnTo>
                  <a:pt x="1821" y="2163"/>
                </a:lnTo>
                <a:lnTo>
                  <a:pt x="1940" y="2071"/>
                </a:lnTo>
                <a:lnTo>
                  <a:pt x="2062" y="1985"/>
                </a:lnTo>
                <a:lnTo>
                  <a:pt x="2189" y="1904"/>
                </a:lnTo>
                <a:lnTo>
                  <a:pt x="2321" y="1830"/>
                </a:lnTo>
                <a:lnTo>
                  <a:pt x="2456" y="1762"/>
                </a:lnTo>
                <a:lnTo>
                  <a:pt x="2595" y="1699"/>
                </a:lnTo>
                <a:lnTo>
                  <a:pt x="2739" y="1644"/>
                </a:lnTo>
                <a:lnTo>
                  <a:pt x="2886" y="1594"/>
                </a:lnTo>
                <a:lnTo>
                  <a:pt x="3035" y="1551"/>
                </a:lnTo>
                <a:lnTo>
                  <a:pt x="3188" y="1516"/>
                </a:lnTo>
                <a:lnTo>
                  <a:pt x="3344" y="1486"/>
                </a:lnTo>
                <a:lnTo>
                  <a:pt x="3502" y="1464"/>
                </a:lnTo>
                <a:lnTo>
                  <a:pt x="3662" y="1449"/>
                </a:lnTo>
                <a:lnTo>
                  <a:pt x="3826" y="1441"/>
                </a:lnTo>
                <a:lnTo>
                  <a:pt x="3908" y="1441"/>
                </a:lnTo>
                <a:lnTo>
                  <a:pt x="8174" y="1441"/>
                </a:lnTo>
                <a:lnTo>
                  <a:pt x="8248" y="1440"/>
                </a:lnTo>
                <a:lnTo>
                  <a:pt x="8396" y="1425"/>
                </a:lnTo>
                <a:lnTo>
                  <a:pt x="8538" y="1396"/>
                </a:lnTo>
                <a:lnTo>
                  <a:pt x="8675" y="1354"/>
                </a:lnTo>
                <a:lnTo>
                  <a:pt x="8806" y="1300"/>
                </a:lnTo>
                <a:lnTo>
                  <a:pt x="8930" y="1233"/>
                </a:lnTo>
                <a:lnTo>
                  <a:pt x="9047" y="1155"/>
                </a:lnTo>
                <a:lnTo>
                  <a:pt x="9155" y="1067"/>
                </a:lnTo>
                <a:lnTo>
                  <a:pt x="9254" y="969"/>
                </a:lnTo>
                <a:lnTo>
                  <a:pt x="9342" y="863"/>
                </a:lnTo>
                <a:lnTo>
                  <a:pt x="9421" y="748"/>
                </a:lnTo>
                <a:lnTo>
                  <a:pt x="9489" y="626"/>
                </a:lnTo>
                <a:lnTo>
                  <a:pt x="9544" y="496"/>
                </a:lnTo>
                <a:lnTo>
                  <a:pt x="9588" y="361"/>
                </a:lnTo>
                <a:lnTo>
                  <a:pt x="9617" y="221"/>
                </a:lnTo>
                <a:lnTo>
                  <a:pt x="9632" y="75"/>
                </a:lnTo>
                <a:lnTo>
                  <a:pt x="9634" y="0"/>
                </a:lnTo>
                <a:lnTo>
                  <a:pt x="81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" name="Freeform 203"/>
          <p:cNvSpPr>
            <a:spLocks/>
          </p:cNvSpPr>
          <p:nvPr/>
        </p:nvSpPr>
        <p:spPr bwMode="auto">
          <a:xfrm>
            <a:off x="1201410" y="3651596"/>
            <a:ext cx="2218462" cy="2441700"/>
          </a:xfrm>
          <a:custGeom>
            <a:avLst/>
            <a:gdLst>
              <a:gd name="T0" fmla="*/ 2985 w 7551"/>
              <a:gd name="T1" fmla="*/ 1 h 6128"/>
              <a:gd name="T2" fmla="*/ 2521 w 7551"/>
              <a:gd name="T3" fmla="*/ 48 h 6128"/>
              <a:gd name="T4" fmla="*/ 2081 w 7551"/>
              <a:gd name="T5" fmla="*/ 161 h 6128"/>
              <a:gd name="T6" fmla="*/ 1669 w 7551"/>
              <a:gd name="T7" fmla="*/ 335 h 6128"/>
              <a:gd name="T8" fmla="*/ 1290 w 7551"/>
              <a:gd name="T9" fmla="*/ 565 h 6128"/>
              <a:gd name="T10" fmla="*/ 950 w 7551"/>
              <a:gd name="T11" fmla="*/ 846 h 6128"/>
              <a:gd name="T12" fmla="*/ 654 w 7551"/>
              <a:gd name="T13" fmla="*/ 1172 h 6128"/>
              <a:gd name="T14" fmla="*/ 405 w 7551"/>
              <a:gd name="T15" fmla="*/ 1539 h 6128"/>
              <a:gd name="T16" fmla="*/ 212 w 7551"/>
              <a:gd name="T17" fmla="*/ 1940 h 6128"/>
              <a:gd name="T18" fmla="*/ 78 w 7551"/>
              <a:gd name="T19" fmla="*/ 2372 h 6128"/>
              <a:gd name="T20" fmla="*/ 9 w 7551"/>
              <a:gd name="T21" fmla="*/ 2828 h 6128"/>
              <a:gd name="T22" fmla="*/ 0 w 7551"/>
              <a:gd name="T23" fmla="*/ 3143 h 6128"/>
              <a:gd name="T24" fmla="*/ 48 w 7551"/>
              <a:gd name="T25" fmla="*/ 3607 h 6128"/>
              <a:gd name="T26" fmla="*/ 161 w 7551"/>
              <a:gd name="T27" fmla="*/ 4046 h 6128"/>
              <a:gd name="T28" fmla="*/ 335 w 7551"/>
              <a:gd name="T29" fmla="*/ 4459 h 6128"/>
              <a:gd name="T30" fmla="*/ 565 w 7551"/>
              <a:gd name="T31" fmla="*/ 4837 h 6128"/>
              <a:gd name="T32" fmla="*/ 846 w 7551"/>
              <a:gd name="T33" fmla="*/ 5177 h 6128"/>
              <a:gd name="T34" fmla="*/ 1172 w 7551"/>
              <a:gd name="T35" fmla="*/ 5474 h 6128"/>
              <a:gd name="T36" fmla="*/ 1538 w 7551"/>
              <a:gd name="T37" fmla="*/ 5721 h 6128"/>
              <a:gd name="T38" fmla="*/ 1940 w 7551"/>
              <a:gd name="T39" fmla="*/ 5915 h 6128"/>
              <a:gd name="T40" fmla="*/ 2371 w 7551"/>
              <a:gd name="T41" fmla="*/ 6049 h 6128"/>
              <a:gd name="T42" fmla="*/ 2828 w 7551"/>
              <a:gd name="T43" fmla="*/ 6119 h 6128"/>
              <a:gd name="T44" fmla="*/ 3003 w 7551"/>
              <a:gd name="T45" fmla="*/ 6126 h 6128"/>
              <a:gd name="T46" fmla="*/ 2650 w 7551"/>
              <a:gd name="T47" fmla="*/ 6091 h 6128"/>
              <a:gd name="T48" fmla="*/ 2314 w 7551"/>
              <a:gd name="T49" fmla="*/ 6004 h 6128"/>
              <a:gd name="T50" fmla="*/ 2000 w 7551"/>
              <a:gd name="T51" fmla="*/ 5872 h 6128"/>
              <a:gd name="T52" fmla="*/ 1710 w 7551"/>
              <a:gd name="T53" fmla="*/ 5697 h 6128"/>
              <a:gd name="T54" fmla="*/ 1451 w 7551"/>
              <a:gd name="T55" fmla="*/ 5482 h 6128"/>
              <a:gd name="T56" fmla="*/ 1224 w 7551"/>
              <a:gd name="T57" fmla="*/ 5233 h 6128"/>
              <a:gd name="T58" fmla="*/ 1036 w 7551"/>
              <a:gd name="T59" fmla="*/ 4953 h 6128"/>
              <a:gd name="T60" fmla="*/ 888 w 7551"/>
              <a:gd name="T61" fmla="*/ 4647 h 6128"/>
              <a:gd name="T62" fmla="*/ 786 w 7551"/>
              <a:gd name="T63" fmla="*/ 4318 h 6128"/>
              <a:gd name="T64" fmla="*/ 733 w 7551"/>
              <a:gd name="T65" fmla="*/ 3970 h 6128"/>
              <a:gd name="T66" fmla="*/ 727 w 7551"/>
              <a:gd name="T67" fmla="*/ 3730 h 6128"/>
              <a:gd name="T68" fmla="*/ 763 w 7551"/>
              <a:gd name="T69" fmla="*/ 3377 h 6128"/>
              <a:gd name="T70" fmla="*/ 849 w 7551"/>
              <a:gd name="T71" fmla="*/ 3041 h 6128"/>
              <a:gd name="T72" fmla="*/ 982 w 7551"/>
              <a:gd name="T73" fmla="*/ 2726 h 6128"/>
              <a:gd name="T74" fmla="*/ 1157 w 7551"/>
              <a:gd name="T75" fmla="*/ 2437 h 6128"/>
              <a:gd name="T76" fmla="*/ 1371 w 7551"/>
              <a:gd name="T77" fmla="*/ 2178 h 6128"/>
              <a:gd name="T78" fmla="*/ 1620 w 7551"/>
              <a:gd name="T79" fmla="*/ 1951 h 6128"/>
              <a:gd name="T80" fmla="*/ 1900 w 7551"/>
              <a:gd name="T81" fmla="*/ 1762 h 6128"/>
              <a:gd name="T82" fmla="*/ 2206 w 7551"/>
              <a:gd name="T83" fmla="*/ 1615 h 6128"/>
              <a:gd name="T84" fmla="*/ 2535 w 7551"/>
              <a:gd name="T85" fmla="*/ 1512 h 6128"/>
              <a:gd name="T86" fmla="*/ 2883 w 7551"/>
              <a:gd name="T87" fmla="*/ 1460 h 6128"/>
              <a:gd name="T88" fmla="*/ 6091 w 7551"/>
              <a:gd name="T89" fmla="*/ 1453 h 6128"/>
              <a:gd name="T90" fmla="*/ 6456 w 7551"/>
              <a:gd name="T91" fmla="*/ 1408 h 6128"/>
              <a:gd name="T92" fmla="*/ 6847 w 7551"/>
              <a:gd name="T93" fmla="*/ 1243 h 6128"/>
              <a:gd name="T94" fmla="*/ 7171 w 7551"/>
              <a:gd name="T95" fmla="*/ 978 h 6128"/>
              <a:gd name="T96" fmla="*/ 7406 w 7551"/>
              <a:gd name="T97" fmla="*/ 631 h 6128"/>
              <a:gd name="T98" fmla="*/ 7534 w 7551"/>
              <a:gd name="T99" fmla="*/ 222 h 6128"/>
              <a:gd name="T100" fmla="*/ 6091 w 7551"/>
              <a:gd name="T101" fmla="*/ 0 h 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551" h="6128">
                <a:moveTo>
                  <a:pt x="6091" y="0"/>
                </a:moveTo>
                <a:lnTo>
                  <a:pt x="3063" y="0"/>
                </a:lnTo>
                <a:lnTo>
                  <a:pt x="2985" y="1"/>
                </a:lnTo>
                <a:lnTo>
                  <a:pt x="2828" y="9"/>
                </a:lnTo>
                <a:lnTo>
                  <a:pt x="2673" y="25"/>
                </a:lnTo>
                <a:lnTo>
                  <a:pt x="2521" y="48"/>
                </a:lnTo>
                <a:lnTo>
                  <a:pt x="2371" y="79"/>
                </a:lnTo>
                <a:lnTo>
                  <a:pt x="2224" y="117"/>
                </a:lnTo>
                <a:lnTo>
                  <a:pt x="2081" y="161"/>
                </a:lnTo>
                <a:lnTo>
                  <a:pt x="1940" y="213"/>
                </a:lnTo>
                <a:lnTo>
                  <a:pt x="1803" y="271"/>
                </a:lnTo>
                <a:lnTo>
                  <a:pt x="1669" y="335"/>
                </a:lnTo>
                <a:lnTo>
                  <a:pt x="1538" y="406"/>
                </a:lnTo>
                <a:lnTo>
                  <a:pt x="1412" y="483"/>
                </a:lnTo>
                <a:lnTo>
                  <a:pt x="1290" y="565"/>
                </a:lnTo>
                <a:lnTo>
                  <a:pt x="1172" y="654"/>
                </a:lnTo>
                <a:lnTo>
                  <a:pt x="1059" y="748"/>
                </a:lnTo>
                <a:lnTo>
                  <a:pt x="950" y="846"/>
                </a:lnTo>
                <a:lnTo>
                  <a:pt x="846" y="951"/>
                </a:lnTo>
                <a:lnTo>
                  <a:pt x="747" y="1059"/>
                </a:lnTo>
                <a:lnTo>
                  <a:pt x="654" y="1172"/>
                </a:lnTo>
                <a:lnTo>
                  <a:pt x="565" y="1291"/>
                </a:lnTo>
                <a:lnTo>
                  <a:pt x="482" y="1413"/>
                </a:lnTo>
                <a:lnTo>
                  <a:pt x="405" y="1539"/>
                </a:lnTo>
                <a:lnTo>
                  <a:pt x="335" y="1669"/>
                </a:lnTo>
                <a:lnTo>
                  <a:pt x="270" y="1803"/>
                </a:lnTo>
                <a:lnTo>
                  <a:pt x="212" y="1940"/>
                </a:lnTo>
                <a:lnTo>
                  <a:pt x="161" y="2082"/>
                </a:lnTo>
                <a:lnTo>
                  <a:pt x="116" y="2225"/>
                </a:lnTo>
                <a:lnTo>
                  <a:pt x="78" y="2372"/>
                </a:lnTo>
                <a:lnTo>
                  <a:pt x="48" y="2521"/>
                </a:lnTo>
                <a:lnTo>
                  <a:pt x="24" y="2673"/>
                </a:lnTo>
                <a:lnTo>
                  <a:pt x="9" y="2828"/>
                </a:lnTo>
                <a:lnTo>
                  <a:pt x="0" y="2985"/>
                </a:lnTo>
                <a:lnTo>
                  <a:pt x="0" y="3063"/>
                </a:lnTo>
                <a:lnTo>
                  <a:pt x="0" y="3143"/>
                </a:lnTo>
                <a:lnTo>
                  <a:pt x="9" y="3300"/>
                </a:lnTo>
                <a:lnTo>
                  <a:pt x="24" y="3454"/>
                </a:lnTo>
                <a:lnTo>
                  <a:pt x="48" y="3607"/>
                </a:lnTo>
                <a:lnTo>
                  <a:pt x="78" y="3756"/>
                </a:lnTo>
                <a:lnTo>
                  <a:pt x="116" y="3903"/>
                </a:lnTo>
                <a:lnTo>
                  <a:pt x="161" y="4046"/>
                </a:lnTo>
                <a:lnTo>
                  <a:pt x="212" y="4188"/>
                </a:lnTo>
                <a:lnTo>
                  <a:pt x="270" y="4325"/>
                </a:lnTo>
                <a:lnTo>
                  <a:pt x="335" y="4459"/>
                </a:lnTo>
                <a:lnTo>
                  <a:pt x="405" y="4588"/>
                </a:lnTo>
                <a:lnTo>
                  <a:pt x="482" y="4715"/>
                </a:lnTo>
                <a:lnTo>
                  <a:pt x="565" y="4837"/>
                </a:lnTo>
                <a:lnTo>
                  <a:pt x="654" y="4956"/>
                </a:lnTo>
                <a:lnTo>
                  <a:pt x="747" y="5069"/>
                </a:lnTo>
                <a:lnTo>
                  <a:pt x="846" y="5177"/>
                </a:lnTo>
                <a:lnTo>
                  <a:pt x="950" y="5282"/>
                </a:lnTo>
                <a:lnTo>
                  <a:pt x="1059" y="5380"/>
                </a:lnTo>
                <a:lnTo>
                  <a:pt x="1172" y="5474"/>
                </a:lnTo>
                <a:lnTo>
                  <a:pt x="1290" y="5563"/>
                </a:lnTo>
                <a:lnTo>
                  <a:pt x="1412" y="5645"/>
                </a:lnTo>
                <a:lnTo>
                  <a:pt x="1538" y="5721"/>
                </a:lnTo>
                <a:lnTo>
                  <a:pt x="1669" y="5793"/>
                </a:lnTo>
                <a:lnTo>
                  <a:pt x="1803" y="5856"/>
                </a:lnTo>
                <a:lnTo>
                  <a:pt x="1940" y="5915"/>
                </a:lnTo>
                <a:lnTo>
                  <a:pt x="2081" y="5967"/>
                </a:lnTo>
                <a:lnTo>
                  <a:pt x="2224" y="6011"/>
                </a:lnTo>
                <a:lnTo>
                  <a:pt x="2371" y="6049"/>
                </a:lnTo>
                <a:lnTo>
                  <a:pt x="2521" y="6080"/>
                </a:lnTo>
                <a:lnTo>
                  <a:pt x="2673" y="6103"/>
                </a:lnTo>
                <a:lnTo>
                  <a:pt x="2828" y="6119"/>
                </a:lnTo>
                <a:lnTo>
                  <a:pt x="2985" y="6126"/>
                </a:lnTo>
                <a:lnTo>
                  <a:pt x="3063" y="6128"/>
                </a:lnTo>
                <a:lnTo>
                  <a:pt x="3003" y="6126"/>
                </a:lnTo>
                <a:lnTo>
                  <a:pt x="2883" y="6121"/>
                </a:lnTo>
                <a:lnTo>
                  <a:pt x="2765" y="6109"/>
                </a:lnTo>
                <a:lnTo>
                  <a:pt x="2650" y="6091"/>
                </a:lnTo>
                <a:lnTo>
                  <a:pt x="2535" y="6067"/>
                </a:lnTo>
                <a:lnTo>
                  <a:pt x="2424" y="6039"/>
                </a:lnTo>
                <a:lnTo>
                  <a:pt x="2314" y="6004"/>
                </a:lnTo>
                <a:lnTo>
                  <a:pt x="2206" y="5965"/>
                </a:lnTo>
                <a:lnTo>
                  <a:pt x="2101" y="5921"/>
                </a:lnTo>
                <a:lnTo>
                  <a:pt x="2000" y="5872"/>
                </a:lnTo>
                <a:lnTo>
                  <a:pt x="1900" y="5818"/>
                </a:lnTo>
                <a:lnTo>
                  <a:pt x="1804" y="5759"/>
                </a:lnTo>
                <a:lnTo>
                  <a:pt x="1710" y="5697"/>
                </a:lnTo>
                <a:lnTo>
                  <a:pt x="1620" y="5629"/>
                </a:lnTo>
                <a:lnTo>
                  <a:pt x="1534" y="5557"/>
                </a:lnTo>
                <a:lnTo>
                  <a:pt x="1451" y="5482"/>
                </a:lnTo>
                <a:lnTo>
                  <a:pt x="1371" y="5403"/>
                </a:lnTo>
                <a:lnTo>
                  <a:pt x="1296" y="5320"/>
                </a:lnTo>
                <a:lnTo>
                  <a:pt x="1224" y="5233"/>
                </a:lnTo>
                <a:lnTo>
                  <a:pt x="1157" y="5144"/>
                </a:lnTo>
                <a:lnTo>
                  <a:pt x="1094" y="5050"/>
                </a:lnTo>
                <a:lnTo>
                  <a:pt x="1036" y="4953"/>
                </a:lnTo>
                <a:lnTo>
                  <a:pt x="982" y="4854"/>
                </a:lnTo>
                <a:lnTo>
                  <a:pt x="932" y="4752"/>
                </a:lnTo>
                <a:lnTo>
                  <a:pt x="888" y="4647"/>
                </a:lnTo>
                <a:lnTo>
                  <a:pt x="849" y="4540"/>
                </a:lnTo>
                <a:lnTo>
                  <a:pt x="815" y="4430"/>
                </a:lnTo>
                <a:lnTo>
                  <a:pt x="786" y="4318"/>
                </a:lnTo>
                <a:lnTo>
                  <a:pt x="763" y="4204"/>
                </a:lnTo>
                <a:lnTo>
                  <a:pt x="745" y="4087"/>
                </a:lnTo>
                <a:lnTo>
                  <a:pt x="733" y="3970"/>
                </a:lnTo>
                <a:lnTo>
                  <a:pt x="727" y="3851"/>
                </a:lnTo>
                <a:lnTo>
                  <a:pt x="726" y="3790"/>
                </a:lnTo>
                <a:lnTo>
                  <a:pt x="727" y="3730"/>
                </a:lnTo>
                <a:lnTo>
                  <a:pt x="733" y="3610"/>
                </a:lnTo>
                <a:lnTo>
                  <a:pt x="745" y="3492"/>
                </a:lnTo>
                <a:lnTo>
                  <a:pt x="763" y="3377"/>
                </a:lnTo>
                <a:lnTo>
                  <a:pt x="786" y="3262"/>
                </a:lnTo>
                <a:lnTo>
                  <a:pt x="815" y="3150"/>
                </a:lnTo>
                <a:lnTo>
                  <a:pt x="849" y="3041"/>
                </a:lnTo>
                <a:lnTo>
                  <a:pt x="888" y="2933"/>
                </a:lnTo>
                <a:lnTo>
                  <a:pt x="932" y="2828"/>
                </a:lnTo>
                <a:lnTo>
                  <a:pt x="982" y="2726"/>
                </a:lnTo>
                <a:lnTo>
                  <a:pt x="1036" y="2627"/>
                </a:lnTo>
                <a:lnTo>
                  <a:pt x="1094" y="2530"/>
                </a:lnTo>
                <a:lnTo>
                  <a:pt x="1157" y="2437"/>
                </a:lnTo>
                <a:lnTo>
                  <a:pt x="1224" y="2347"/>
                </a:lnTo>
                <a:lnTo>
                  <a:pt x="1296" y="2261"/>
                </a:lnTo>
                <a:lnTo>
                  <a:pt x="1371" y="2178"/>
                </a:lnTo>
                <a:lnTo>
                  <a:pt x="1451" y="2098"/>
                </a:lnTo>
                <a:lnTo>
                  <a:pt x="1534" y="2022"/>
                </a:lnTo>
                <a:lnTo>
                  <a:pt x="1620" y="1951"/>
                </a:lnTo>
                <a:lnTo>
                  <a:pt x="1710" y="1884"/>
                </a:lnTo>
                <a:lnTo>
                  <a:pt x="1804" y="1821"/>
                </a:lnTo>
                <a:lnTo>
                  <a:pt x="1900" y="1762"/>
                </a:lnTo>
                <a:lnTo>
                  <a:pt x="2000" y="1708"/>
                </a:lnTo>
                <a:lnTo>
                  <a:pt x="2101" y="1659"/>
                </a:lnTo>
                <a:lnTo>
                  <a:pt x="2206" y="1615"/>
                </a:lnTo>
                <a:lnTo>
                  <a:pt x="2314" y="1575"/>
                </a:lnTo>
                <a:lnTo>
                  <a:pt x="2424" y="1542"/>
                </a:lnTo>
                <a:lnTo>
                  <a:pt x="2535" y="1512"/>
                </a:lnTo>
                <a:lnTo>
                  <a:pt x="2650" y="1490"/>
                </a:lnTo>
                <a:lnTo>
                  <a:pt x="2765" y="1471"/>
                </a:lnTo>
                <a:lnTo>
                  <a:pt x="2883" y="1460"/>
                </a:lnTo>
                <a:lnTo>
                  <a:pt x="3003" y="1453"/>
                </a:lnTo>
                <a:lnTo>
                  <a:pt x="3063" y="1453"/>
                </a:lnTo>
                <a:lnTo>
                  <a:pt x="6091" y="1453"/>
                </a:lnTo>
                <a:lnTo>
                  <a:pt x="6166" y="1452"/>
                </a:lnTo>
                <a:lnTo>
                  <a:pt x="6313" y="1437"/>
                </a:lnTo>
                <a:lnTo>
                  <a:pt x="6456" y="1408"/>
                </a:lnTo>
                <a:lnTo>
                  <a:pt x="6592" y="1366"/>
                </a:lnTo>
                <a:lnTo>
                  <a:pt x="6723" y="1310"/>
                </a:lnTo>
                <a:lnTo>
                  <a:pt x="6847" y="1243"/>
                </a:lnTo>
                <a:lnTo>
                  <a:pt x="6963" y="1165"/>
                </a:lnTo>
                <a:lnTo>
                  <a:pt x="7071" y="1076"/>
                </a:lnTo>
                <a:lnTo>
                  <a:pt x="7171" y="978"/>
                </a:lnTo>
                <a:lnTo>
                  <a:pt x="7259" y="870"/>
                </a:lnTo>
                <a:lnTo>
                  <a:pt x="7338" y="754"/>
                </a:lnTo>
                <a:lnTo>
                  <a:pt x="7406" y="631"/>
                </a:lnTo>
                <a:lnTo>
                  <a:pt x="7461" y="500"/>
                </a:lnTo>
                <a:lnTo>
                  <a:pt x="7505" y="364"/>
                </a:lnTo>
                <a:lnTo>
                  <a:pt x="7534" y="222"/>
                </a:lnTo>
                <a:lnTo>
                  <a:pt x="7550" y="76"/>
                </a:lnTo>
                <a:lnTo>
                  <a:pt x="7551" y="0"/>
                </a:lnTo>
                <a:lnTo>
                  <a:pt x="609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7" name="Oval 120"/>
          <p:cNvSpPr/>
          <p:nvPr/>
        </p:nvSpPr>
        <p:spPr>
          <a:xfrm>
            <a:off x="1782438" y="4918459"/>
            <a:ext cx="1097280" cy="109728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5"/>
          <p:cNvSpPr/>
          <p:nvPr/>
        </p:nvSpPr>
        <p:spPr>
          <a:xfrm>
            <a:off x="1872707" y="4997567"/>
            <a:ext cx="920985" cy="724224"/>
          </a:xfrm>
          <a:custGeom>
            <a:avLst/>
            <a:gdLst/>
            <a:ahLst/>
            <a:cxnLst/>
            <a:rect l="l" t="t" r="r" b="b"/>
            <a:pathLst>
              <a:path w="504825" h="396648">
                <a:moveTo>
                  <a:pt x="252413" y="0"/>
                </a:moveTo>
                <a:cubicBezTo>
                  <a:pt x="286593" y="0"/>
                  <a:pt x="319272" y="6667"/>
                  <a:pt x="350447" y="20001"/>
                </a:cubicBezTo>
                <a:cubicBezTo>
                  <a:pt x="381623" y="33336"/>
                  <a:pt x="408480" y="51271"/>
                  <a:pt x="431017" y="73808"/>
                </a:cubicBezTo>
                <a:cubicBezTo>
                  <a:pt x="453554" y="96345"/>
                  <a:pt x="471489" y="123201"/>
                  <a:pt x="484824" y="154377"/>
                </a:cubicBezTo>
                <a:cubicBezTo>
                  <a:pt x="498158" y="185553"/>
                  <a:pt x="504825" y="218231"/>
                  <a:pt x="504825" y="252412"/>
                </a:cubicBezTo>
                <a:cubicBezTo>
                  <a:pt x="504825" y="301430"/>
                  <a:pt x="491584" y="346785"/>
                  <a:pt x="465104" y="388479"/>
                </a:cubicBezTo>
                <a:cubicBezTo>
                  <a:pt x="461535" y="393925"/>
                  <a:pt x="456465" y="396648"/>
                  <a:pt x="449891" y="396648"/>
                </a:cubicBezTo>
                <a:lnTo>
                  <a:pt x="54933" y="396648"/>
                </a:lnTo>
                <a:cubicBezTo>
                  <a:pt x="48360" y="396648"/>
                  <a:pt x="43290" y="393925"/>
                  <a:pt x="39721" y="388479"/>
                </a:cubicBezTo>
                <a:cubicBezTo>
                  <a:pt x="13241" y="346973"/>
                  <a:pt x="0" y="301618"/>
                  <a:pt x="0" y="252412"/>
                </a:cubicBezTo>
                <a:cubicBezTo>
                  <a:pt x="0" y="218231"/>
                  <a:pt x="6667" y="185553"/>
                  <a:pt x="20001" y="154377"/>
                </a:cubicBezTo>
                <a:cubicBezTo>
                  <a:pt x="33335" y="123201"/>
                  <a:pt x="51271" y="96345"/>
                  <a:pt x="73808" y="73808"/>
                </a:cubicBezTo>
                <a:cubicBezTo>
                  <a:pt x="96345" y="51271"/>
                  <a:pt x="123201" y="33336"/>
                  <a:pt x="154377" y="20001"/>
                </a:cubicBezTo>
                <a:cubicBezTo>
                  <a:pt x="185553" y="6667"/>
                  <a:pt x="218232" y="0"/>
                  <a:pt x="252413" y="0"/>
                </a:cubicBezTo>
                <a:close/>
                <a:moveTo>
                  <a:pt x="252413" y="36059"/>
                </a:moveTo>
                <a:cubicBezTo>
                  <a:pt x="242459" y="36059"/>
                  <a:pt x="233960" y="39580"/>
                  <a:pt x="226918" y="46623"/>
                </a:cubicBezTo>
                <a:cubicBezTo>
                  <a:pt x="219875" y="53666"/>
                  <a:pt x="216353" y="62164"/>
                  <a:pt x="216353" y="72118"/>
                </a:cubicBezTo>
                <a:cubicBezTo>
                  <a:pt x="216353" y="82071"/>
                  <a:pt x="219875" y="90570"/>
                  <a:pt x="226918" y="97613"/>
                </a:cubicBezTo>
                <a:cubicBezTo>
                  <a:pt x="233960" y="104655"/>
                  <a:pt x="242459" y="108177"/>
                  <a:pt x="252413" y="108177"/>
                </a:cubicBezTo>
                <a:cubicBezTo>
                  <a:pt x="262366" y="108177"/>
                  <a:pt x="270864" y="104655"/>
                  <a:pt x="277907" y="97613"/>
                </a:cubicBezTo>
                <a:cubicBezTo>
                  <a:pt x="284949" y="90570"/>
                  <a:pt x="288471" y="82071"/>
                  <a:pt x="288471" y="72118"/>
                </a:cubicBezTo>
                <a:cubicBezTo>
                  <a:pt x="288471" y="62164"/>
                  <a:pt x="284949" y="53666"/>
                  <a:pt x="277907" y="46623"/>
                </a:cubicBezTo>
                <a:cubicBezTo>
                  <a:pt x="270864" y="39580"/>
                  <a:pt x="262366" y="36059"/>
                  <a:pt x="252413" y="36059"/>
                </a:cubicBezTo>
                <a:close/>
                <a:moveTo>
                  <a:pt x="378618" y="90147"/>
                </a:moveTo>
                <a:cubicBezTo>
                  <a:pt x="368665" y="90147"/>
                  <a:pt x="360166" y="93669"/>
                  <a:pt x="353124" y="100711"/>
                </a:cubicBezTo>
                <a:cubicBezTo>
                  <a:pt x="346081" y="107754"/>
                  <a:pt x="342560" y="116252"/>
                  <a:pt x="342560" y="126206"/>
                </a:cubicBezTo>
                <a:cubicBezTo>
                  <a:pt x="342560" y="136160"/>
                  <a:pt x="346081" y="144658"/>
                  <a:pt x="353124" y="151701"/>
                </a:cubicBezTo>
                <a:cubicBezTo>
                  <a:pt x="360166" y="158744"/>
                  <a:pt x="368665" y="162265"/>
                  <a:pt x="378618" y="162265"/>
                </a:cubicBezTo>
                <a:cubicBezTo>
                  <a:pt x="388572" y="162265"/>
                  <a:pt x="397071" y="158744"/>
                  <a:pt x="404113" y="151701"/>
                </a:cubicBezTo>
                <a:cubicBezTo>
                  <a:pt x="411156" y="144658"/>
                  <a:pt x="414678" y="136160"/>
                  <a:pt x="414678" y="126206"/>
                </a:cubicBezTo>
                <a:cubicBezTo>
                  <a:pt x="414678" y="116252"/>
                  <a:pt x="411156" y="107754"/>
                  <a:pt x="404113" y="100711"/>
                </a:cubicBezTo>
                <a:cubicBezTo>
                  <a:pt x="397071" y="93669"/>
                  <a:pt x="388572" y="90147"/>
                  <a:pt x="378618" y="90147"/>
                </a:cubicBezTo>
                <a:close/>
                <a:moveTo>
                  <a:pt x="126206" y="90147"/>
                </a:moveTo>
                <a:cubicBezTo>
                  <a:pt x="116252" y="90147"/>
                  <a:pt x="107754" y="93669"/>
                  <a:pt x="100712" y="100711"/>
                </a:cubicBezTo>
                <a:cubicBezTo>
                  <a:pt x="93668" y="107754"/>
                  <a:pt x="90147" y="116252"/>
                  <a:pt x="90147" y="126206"/>
                </a:cubicBezTo>
                <a:cubicBezTo>
                  <a:pt x="90147" y="136160"/>
                  <a:pt x="93668" y="144658"/>
                  <a:pt x="100712" y="151701"/>
                </a:cubicBezTo>
                <a:cubicBezTo>
                  <a:pt x="107754" y="158744"/>
                  <a:pt x="116252" y="162265"/>
                  <a:pt x="126206" y="162265"/>
                </a:cubicBezTo>
                <a:cubicBezTo>
                  <a:pt x="136160" y="162265"/>
                  <a:pt x="144658" y="158744"/>
                  <a:pt x="151701" y="151701"/>
                </a:cubicBezTo>
                <a:cubicBezTo>
                  <a:pt x="158744" y="144658"/>
                  <a:pt x="162265" y="136160"/>
                  <a:pt x="162265" y="126206"/>
                </a:cubicBezTo>
                <a:cubicBezTo>
                  <a:pt x="162265" y="116252"/>
                  <a:pt x="158744" y="107754"/>
                  <a:pt x="151701" y="100711"/>
                </a:cubicBezTo>
                <a:cubicBezTo>
                  <a:pt x="144658" y="93669"/>
                  <a:pt x="136160" y="90147"/>
                  <a:pt x="126206" y="90147"/>
                </a:cubicBezTo>
                <a:close/>
                <a:moveTo>
                  <a:pt x="291429" y="131594"/>
                </a:moveTo>
                <a:cubicBezTo>
                  <a:pt x="289175" y="131899"/>
                  <a:pt x="286969" y="132685"/>
                  <a:pt x="284809" y="133953"/>
                </a:cubicBezTo>
                <a:cubicBezTo>
                  <a:pt x="280489" y="136488"/>
                  <a:pt x="277672" y="140198"/>
                  <a:pt x="276358" y="145081"/>
                </a:cubicBezTo>
                <a:lnTo>
                  <a:pt x="247905" y="252694"/>
                </a:lnTo>
                <a:cubicBezTo>
                  <a:pt x="236636" y="253633"/>
                  <a:pt x="226589" y="257718"/>
                  <a:pt x="217762" y="264948"/>
                </a:cubicBezTo>
                <a:cubicBezTo>
                  <a:pt x="208935" y="272179"/>
                  <a:pt x="203019" y="281428"/>
                  <a:pt x="200015" y="292697"/>
                </a:cubicBezTo>
                <a:cubicBezTo>
                  <a:pt x="196258" y="307158"/>
                  <a:pt x="198136" y="320868"/>
                  <a:pt x="205648" y="333827"/>
                </a:cubicBezTo>
                <a:cubicBezTo>
                  <a:pt x="213161" y="346785"/>
                  <a:pt x="224147" y="355143"/>
                  <a:pt x="238609" y="358899"/>
                </a:cubicBezTo>
                <a:cubicBezTo>
                  <a:pt x="253070" y="362655"/>
                  <a:pt x="266780" y="360777"/>
                  <a:pt x="279739" y="353265"/>
                </a:cubicBezTo>
                <a:cubicBezTo>
                  <a:pt x="292697" y="345752"/>
                  <a:pt x="301054" y="334766"/>
                  <a:pt x="304811" y="320305"/>
                </a:cubicBezTo>
                <a:cubicBezTo>
                  <a:pt x="307815" y="309036"/>
                  <a:pt x="307252" y="298050"/>
                  <a:pt x="303120" y="287344"/>
                </a:cubicBezTo>
                <a:cubicBezTo>
                  <a:pt x="298988" y="276639"/>
                  <a:pt x="292227" y="268094"/>
                  <a:pt x="282837" y="261709"/>
                </a:cubicBezTo>
                <a:lnTo>
                  <a:pt x="311290" y="154096"/>
                </a:lnTo>
                <a:cubicBezTo>
                  <a:pt x="312417" y="149212"/>
                  <a:pt x="311712" y="144658"/>
                  <a:pt x="309177" y="140432"/>
                </a:cubicBezTo>
                <a:cubicBezTo>
                  <a:pt x="306642" y="136207"/>
                  <a:pt x="303026" y="133437"/>
                  <a:pt x="298331" y="132122"/>
                </a:cubicBezTo>
                <a:cubicBezTo>
                  <a:pt x="295983" y="131465"/>
                  <a:pt x="293683" y="131289"/>
                  <a:pt x="291429" y="131594"/>
                </a:cubicBezTo>
                <a:close/>
                <a:moveTo>
                  <a:pt x="432707" y="216353"/>
                </a:moveTo>
                <a:cubicBezTo>
                  <a:pt x="422753" y="216353"/>
                  <a:pt x="414255" y="219875"/>
                  <a:pt x="407213" y="226918"/>
                </a:cubicBezTo>
                <a:cubicBezTo>
                  <a:pt x="400169" y="233960"/>
                  <a:pt x="396648" y="242458"/>
                  <a:pt x="396648" y="252412"/>
                </a:cubicBezTo>
                <a:cubicBezTo>
                  <a:pt x="396648" y="262366"/>
                  <a:pt x="400169" y="270864"/>
                  <a:pt x="407213" y="277907"/>
                </a:cubicBezTo>
                <a:cubicBezTo>
                  <a:pt x="414255" y="284950"/>
                  <a:pt x="422753" y="288471"/>
                  <a:pt x="432707" y="288471"/>
                </a:cubicBezTo>
                <a:cubicBezTo>
                  <a:pt x="442661" y="288471"/>
                  <a:pt x="451159" y="284950"/>
                  <a:pt x="458202" y="277907"/>
                </a:cubicBezTo>
                <a:cubicBezTo>
                  <a:pt x="465245" y="270864"/>
                  <a:pt x="468766" y="262366"/>
                  <a:pt x="468766" y="252412"/>
                </a:cubicBezTo>
                <a:cubicBezTo>
                  <a:pt x="468766" y="242458"/>
                  <a:pt x="465245" y="233960"/>
                  <a:pt x="458202" y="226918"/>
                </a:cubicBezTo>
                <a:cubicBezTo>
                  <a:pt x="451159" y="219875"/>
                  <a:pt x="442661" y="216353"/>
                  <a:pt x="432707" y="216353"/>
                </a:cubicBezTo>
                <a:close/>
                <a:moveTo>
                  <a:pt x="72118" y="216353"/>
                </a:moveTo>
                <a:cubicBezTo>
                  <a:pt x="62164" y="216353"/>
                  <a:pt x="53666" y="219875"/>
                  <a:pt x="46623" y="226918"/>
                </a:cubicBezTo>
                <a:cubicBezTo>
                  <a:pt x="39580" y="233960"/>
                  <a:pt x="36059" y="242458"/>
                  <a:pt x="36059" y="252412"/>
                </a:cubicBezTo>
                <a:cubicBezTo>
                  <a:pt x="36059" y="262366"/>
                  <a:pt x="39580" y="270864"/>
                  <a:pt x="46623" y="277907"/>
                </a:cubicBezTo>
                <a:cubicBezTo>
                  <a:pt x="53666" y="284950"/>
                  <a:pt x="62164" y="288471"/>
                  <a:pt x="72118" y="288471"/>
                </a:cubicBezTo>
                <a:cubicBezTo>
                  <a:pt x="82072" y="288471"/>
                  <a:pt x="90570" y="284950"/>
                  <a:pt x="97612" y="277907"/>
                </a:cubicBezTo>
                <a:cubicBezTo>
                  <a:pt x="104655" y="270864"/>
                  <a:pt x="108177" y="262366"/>
                  <a:pt x="108177" y="252412"/>
                </a:cubicBezTo>
                <a:cubicBezTo>
                  <a:pt x="108177" y="242458"/>
                  <a:pt x="104655" y="233960"/>
                  <a:pt x="97612" y="226918"/>
                </a:cubicBezTo>
                <a:cubicBezTo>
                  <a:pt x="90570" y="219875"/>
                  <a:pt x="82072" y="216353"/>
                  <a:pt x="72118" y="216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23"/>
          <p:cNvSpPr txBox="1"/>
          <p:nvPr/>
        </p:nvSpPr>
        <p:spPr>
          <a:xfrm>
            <a:off x="4985198" y="1473896"/>
            <a:ext cx="4267322" cy="769441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pPr lvl="0"/>
            <a:r>
              <a:rPr lang="en-US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Cadre général de la problématique</a:t>
            </a:r>
          </a:p>
          <a:p>
            <a:endParaRPr lang="en-US" sz="2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44"/>
          <p:cNvSpPr txBox="1"/>
          <p:nvPr/>
        </p:nvSpPr>
        <p:spPr>
          <a:xfrm>
            <a:off x="4572000" y="2238400"/>
            <a:ext cx="4499992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Etat des lieux, situation de la sécurité routière en Tunisie</a:t>
            </a:r>
            <a:endParaRPr lang="en-US" sz="2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147"/>
          <p:cNvSpPr txBox="1"/>
          <p:nvPr/>
        </p:nvSpPr>
        <p:spPr>
          <a:xfrm>
            <a:off x="3851920" y="3070121"/>
            <a:ext cx="5245795" cy="430887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Enquête sur terrain : Quels défis à relever?</a:t>
            </a:r>
            <a:endParaRPr lang="en-US" sz="2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150"/>
          <p:cNvSpPr txBox="1"/>
          <p:nvPr/>
        </p:nvSpPr>
        <p:spPr>
          <a:xfrm>
            <a:off x="3491880" y="3718193"/>
            <a:ext cx="5401607" cy="430887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</a:rPr>
              <a:t>Recommandations et perspectives de l’étude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3054" r="518"/>
          <a:stretch>
            <a:fillRect/>
          </a:stretch>
        </p:blipFill>
        <p:spPr bwMode="auto">
          <a:xfrm>
            <a:off x="-2677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Espace réservé du numéro de diapositive 8"/>
          <p:cNvSpPr txBox="1">
            <a:spLocks/>
          </p:cNvSpPr>
          <p:nvPr/>
        </p:nvSpPr>
        <p:spPr>
          <a:xfrm>
            <a:off x="-117892" y="6414497"/>
            <a:ext cx="51342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E1622-0C31-46E6-8822-D97B4C28C236}" type="slidenum">
              <a:rPr lang="zh-CN" altLang="en-US" sz="1400" b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323364"/>
            <a:ext cx="6259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Présentation de quelques propositions d’actions fondamentales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2" name="TextBox 150"/>
          <p:cNvSpPr txBox="1"/>
          <p:nvPr/>
        </p:nvSpPr>
        <p:spPr>
          <a:xfrm>
            <a:off x="2199839" y="-49696"/>
            <a:ext cx="4172361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tlCol="0" anchor="ctr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Recommandations et perspectives de l’étude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5" name="Diagramme 14"/>
          <p:cNvGraphicFramePr/>
          <p:nvPr/>
        </p:nvGraphicFramePr>
        <p:xfrm>
          <a:off x="-684584" y="764704"/>
          <a:ext cx="87484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Ellipse 15"/>
          <p:cNvSpPr/>
          <p:nvPr/>
        </p:nvSpPr>
        <p:spPr>
          <a:xfrm>
            <a:off x="6300192" y="1441728"/>
            <a:ext cx="691128" cy="691128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9" name="ZoneTexte 18"/>
          <p:cNvSpPr txBox="1"/>
          <p:nvPr/>
        </p:nvSpPr>
        <p:spPr>
          <a:xfrm>
            <a:off x="4860032" y="2492896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Améliorer la formation et l’éducation à la sécurité routière 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588224" y="2132856"/>
            <a:ext cx="176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Travailler au rééquilibrage du développement inter-régions 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092280" y="973177"/>
            <a:ext cx="216024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Amélioration de la sécurité routière en Tunisie</a:t>
            </a:r>
            <a:endParaRPr lang="fr-FR" sz="20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5" grpId="1">
        <p:bldAsOne/>
      </p:bldGraphic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3054" r="518"/>
          <a:stretch>
            <a:fillRect/>
          </a:stretch>
        </p:blipFill>
        <p:spPr bwMode="auto">
          <a:xfrm>
            <a:off x="-2677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Espace réservé du numéro de diapositive 8"/>
          <p:cNvSpPr txBox="1">
            <a:spLocks/>
          </p:cNvSpPr>
          <p:nvPr/>
        </p:nvSpPr>
        <p:spPr>
          <a:xfrm>
            <a:off x="-117892" y="6414497"/>
            <a:ext cx="51342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E1622-0C31-46E6-8822-D97B4C28C236}" type="slidenum">
              <a:rPr lang="zh-CN" altLang="en-US" sz="1400" b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23728" y="548680"/>
            <a:ext cx="43924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</a:pPr>
            <a:endParaRPr lang="fr-FR" sz="2000" b="1" dirty="0" smtClean="0"/>
          </a:p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endParaRPr lang="fr-FR" sz="2000" b="1" dirty="0" smtClean="0"/>
          </a:p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fr-FR" sz="2000" b="1" dirty="0" smtClean="0"/>
              <a:t> La redéfinition des rôles des acteurs concernés à l’aide d’un outil utilisé en management appelé : Matrice RACI </a:t>
            </a:r>
          </a:p>
          <a:p>
            <a:pPr algn="ctr">
              <a:buClr>
                <a:schemeClr val="accent2">
                  <a:lumMod val="75000"/>
                </a:schemeClr>
              </a:buClr>
            </a:pPr>
            <a:endParaRPr lang="fr-FR" sz="2000" b="1" dirty="0" smtClean="0"/>
          </a:p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fr-FR" sz="2000" b="1" dirty="0" smtClean="0"/>
              <a:t>L’analyse des origines historiques et culturelles du comportement routier du tunisien</a:t>
            </a:r>
          </a:p>
          <a:p>
            <a:pPr algn="ctr">
              <a:buClr>
                <a:schemeClr val="accent2">
                  <a:lumMod val="75000"/>
                </a:schemeClr>
              </a:buClr>
            </a:pPr>
            <a:endParaRPr lang="fr-FR" sz="2000" b="1" dirty="0" smtClean="0"/>
          </a:p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fr-FR" sz="2000" b="1" dirty="0" smtClean="0"/>
              <a:t>Les retombées économiques de l’insécurité routière et les coûts de la vie humaine en Tunisie</a:t>
            </a:r>
          </a:p>
          <a:p>
            <a:pPr algn="ctr">
              <a:buClr>
                <a:schemeClr val="accent2">
                  <a:lumMod val="75000"/>
                </a:schemeClr>
              </a:buClr>
            </a:pPr>
            <a:endParaRPr lang="fr-FR" sz="2000" b="1" dirty="0" smtClean="0"/>
          </a:p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fr-FR" sz="2000" b="1" dirty="0" smtClean="0"/>
              <a:t>La mise en place d’un continuum éducatif sur la sécurité routière en Tunisie</a:t>
            </a:r>
            <a:endParaRPr lang="fr-FR" sz="2000" b="1" dirty="0"/>
          </a:p>
        </p:txBody>
      </p:sp>
      <p:sp>
        <p:nvSpPr>
          <p:cNvPr id="14" name="Ellipse 13"/>
          <p:cNvSpPr/>
          <p:nvPr/>
        </p:nvSpPr>
        <p:spPr bwMode="auto">
          <a:xfrm rot="19896436">
            <a:off x="-25402" y="1281583"/>
            <a:ext cx="2304256" cy="476071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600" b="1" dirty="0" smtClean="0">
                <a:solidFill>
                  <a:srgbClr val="C94C37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Management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C94C37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6444208" y="1352342"/>
            <a:ext cx="2592288" cy="82230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600" b="1" dirty="0" smtClean="0">
                <a:solidFill>
                  <a:srgbClr val="C94C37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Sciences économiques 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C94C37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6407696" y="2966735"/>
            <a:ext cx="2736304" cy="82230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600" b="1" dirty="0" smtClean="0">
                <a:solidFill>
                  <a:srgbClr val="C94C37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Sciences de l’éducation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C94C37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6372200" y="4293096"/>
            <a:ext cx="2736304" cy="82230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600" b="1" dirty="0" smtClean="0">
                <a:solidFill>
                  <a:srgbClr val="C94C37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Sciences juridiques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C94C37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1619672" y="5661248"/>
            <a:ext cx="2736304" cy="82230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600" b="1" dirty="0" smtClean="0">
                <a:solidFill>
                  <a:srgbClr val="C94C37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Sciences de l’Ingénieur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C94C37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 rot="19329084">
            <a:off x="-172408" y="2925461"/>
            <a:ext cx="2546693" cy="1168539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600" b="1" dirty="0" smtClean="0">
                <a:solidFill>
                  <a:srgbClr val="C94C37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Urbanisme et aménagement du territoire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C94C37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 rot="543918">
            <a:off x="86029" y="5095053"/>
            <a:ext cx="1991089" cy="476071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600" b="1" dirty="0" smtClean="0">
                <a:solidFill>
                  <a:srgbClr val="C94C37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Sociologie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C94C37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2987824" y="648673"/>
            <a:ext cx="2736304" cy="476071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1600" b="1" dirty="0" smtClean="0">
                <a:solidFill>
                  <a:srgbClr val="C94C37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Psychologie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C94C37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-36512" y="2513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94C37"/>
                </a:solidFill>
              </a:rPr>
              <a:t>Quelques perspectives s’inscrivant dans divers domaines</a:t>
            </a:r>
            <a:endParaRPr lang="fr-FR" b="1" dirty="0">
              <a:solidFill>
                <a:srgbClr val="C94C37"/>
              </a:solidFill>
            </a:endParaRPr>
          </a:p>
        </p:txBody>
      </p:sp>
      <p:cxnSp>
        <p:nvCxnSpPr>
          <p:cNvPr id="27" name="Connecteur droit 26"/>
          <p:cNvCxnSpPr>
            <a:endCxn id="19" idx="0"/>
          </p:cNvCxnSpPr>
          <p:nvPr/>
        </p:nvCxnSpPr>
        <p:spPr>
          <a:xfrm flipH="1">
            <a:off x="742445" y="1916832"/>
            <a:ext cx="157147" cy="113153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4" idx="6"/>
            <a:endCxn id="21" idx="2"/>
          </p:cNvCxnSpPr>
          <p:nvPr/>
        </p:nvCxnSpPr>
        <p:spPr>
          <a:xfrm flipV="1">
            <a:off x="2140263" y="886709"/>
            <a:ext cx="847561" cy="8505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21" idx="6"/>
          </p:cNvCxnSpPr>
          <p:nvPr/>
        </p:nvCxnSpPr>
        <p:spPr>
          <a:xfrm>
            <a:off x="5724128" y="886709"/>
            <a:ext cx="1656184" cy="46226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15" idx="4"/>
            <a:endCxn id="16" idx="0"/>
          </p:cNvCxnSpPr>
          <p:nvPr/>
        </p:nvCxnSpPr>
        <p:spPr>
          <a:xfrm>
            <a:off x="7740352" y="2174647"/>
            <a:ext cx="35496" cy="7920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6" idx="4"/>
            <a:endCxn id="17" idx="0"/>
          </p:cNvCxnSpPr>
          <p:nvPr/>
        </p:nvCxnSpPr>
        <p:spPr>
          <a:xfrm flipH="1">
            <a:off x="7740352" y="3789040"/>
            <a:ext cx="35496" cy="5040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4355976" y="5085184"/>
            <a:ext cx="3312368" cy="108012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1331640" y="5589240"/>
            <a:ext cx="360040" cy="3600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9592" y="4365104"/>
            <a:ext cx="288032" cy="72008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150"/>
          <p:cNvSpPr txBox="1"/>
          <p:nvPr/>
        </p:nvSpPr>
        <p:spPr>
          <a:xfrm>
            <a:off x="2199839" y="-99392"/>
            <a:ext cx="4172361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0" rtlCol="0" anchor="ctr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Recommandations et perspectives de l’étude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3054" r="518"/>
          <a:stretch>
            <a:fillRect/>
          </a:stretch>
        </p:blipFill>
        <p:spPr bwMode="auto">
          <a:xfrm>
            <a:off x="0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Espace réservé du numéro de diapositive 8"/>
          <p:cNvSpPr txBox="1">
            <a:spLocks/>
          </p:cNvSpPr>
          <p:nvPr/>
        </p:nvSpPr>
        <p:spPr>
          <a:xfrm>
            <a:off x="26124" y="6414497"/>
            <a:ext cx="51342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54E1622-0C31-46E6-8822-D97B4C28C236}" type="slidenum">
              <a:rPr lang="zh-CN" altLang="en-US" sz="1400" b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pPr algn="r">
                <a:defRPr/>
              </a:pPr>
              <a:t>18</a:t>
            </a:fld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-387424"/>
            <a:ext cx="91805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Schéma de la présentation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reeform 200"/>
          <p:cNvSpPr>
            <a:spLocks/>
          </p:cNvSpPr>
          <p:nvPr/>
        </p:nvSpPr>
        <p:spPr bwMode="auto">
          <a:xfrm>
            <a:off x="15275" y="1484784"/>
            <a:ext cx="5060781" cy="4451224"/>
          </a:xfrm>
          <a:custGeom>
            <a:avLst/>
            <a:gdLst>
              <a:gd name="T0" fmla="*/ 5446 w 13793"/>
              <a:gd name="T1" fmla="*/ 1 h 11178"/>
              <a:gd name="T2" fmla="*/ 4600 w 13793"/>
              <a:gd name="T3" fmla="*/ 86 h 11178"/>
              <a:gd name="T4" fmla="*/ 3797 w 13793"/>
              <a:gd name="T5" fmla="*/ 293 h 11178"/>
              <a:gd name="T6" fmla="*/ 3045 w 13793"/>
              <a:gd name="T7" fmla="*/ 610 h 11178"/>
              <a:gd name="T8" fmla="*/ 2354 w 13793"/>
              <a:gd name="T9" fmla="*/ 1030 h 11178"/>
              <a:gd name="T10" fmla="*/ 1733 w 13793"/>
              <a:gd name="T11" fmla="*/ 1542 h 11178"/>
              <a:gd name="T12" fmla="*/ 1193 w 13793"/>
              <a:gd name="T13" fmla="*/ 2137 h 11178"/>
              <a:gd name="T14" fmla="*/ 740 w 13793"/>
              <a:gd name="T15" fmla="*/ 2807 h 11178"/>
              <a:gd name="T16" fmla="*/ 388 w 13793"/>
              <a:gd name="T17" fmla="*/ 3539 h 11178"/>
              <a:gd name="T18" fmla="*/ 143 w 13793"/>
              <a:gd name="T19" fmla="*/ 4327 h 11178"/>
              <a:gd name="T20" fmla="*/ 17 w 13793"/>
              <a:gd name="T21" fmla="*/ 5159 h 11178"/>
              <a:gd name="T22" fmla="*/ 1 w 13793"/>
              <a:gd name="T23" fmla="*/ 5734 h 11178"/>
              <a:gd name="T24" fmla="*/ 87 w 13793"/>
              <a:gd name="T25" fmla="*/ 6578 h 11178"/>
              <a:gd name="T26" fmla="*/ 294 w 13793"/>
              <a:gd name="T27" fmla="*/ 7382 h 11178"/>
              <a:gd name="T28" fmla="*/ 612 w 13793"/>
              <a:gd name="T29" fmla="*/ 8134 h 11178"/>
              <a:gd name="T30" fmla="*/ 1032 w 13793"/>
              <a:gd name="T31" fmla="*/ 8825 h 11178"/>
              <a:gd name="T32" fmla="*/ 1544 w 13793"/>
              <a:gd name="T33" fmla="*/ 9446 h 11178"/>
              <a:gd name="T34" fmla="*/ 2139 w 13793"/>
              <a:gd name="T35" fmla="*/ 9987 h 11178"/>
              <a:gd name="T36" fmla="*/ 2807 w 13793"/>
              <a:gd name="T37" fmla="*/ 10439 h 11178"/>
              <a:gd name="T38" fmla="*/ 3541 w 13793"/>
              <a:gd name="T39" fmla="*/ 10792 h 11178"/>
              <a:gd name="T40" fmla="*/ 4327 w 13793"/>
              <a:gd name="T41" fmla="*/ 11036 h 11178"/>
              <a:gd name="T42" fmla="*/ 5160 w 13793"/>
              <a:gd name="T43" fmla="*/ 11163 h 11178"/>
              <a:gd name="T44" fmla="*/ 5464 w 13793"/>
              <a:gd name="T45" fmla="*/ 11177 h 11178"/>
              <a:gd name="T46" fmla="*/ 4729 w 13793"/>
              <a:gd name="T47" fmla="*/ 11103 h 11178"/>
              <a:gd name="T48" fmla="*/ 4030 w 13793"/>
              <a:gd name="T49" fmla="*/ 10924 h 11178"/>
              <a:gd name="T50" fmla="*/ 3376 w 13793"/>
              <a:gd name="T51" fmla="*/ 10647 h 11178"/>
              <a:gd name="T52" fmla="*/ 2775 w 13793"/>
              <a:gd name="T53" fmla="*/ 10282 h 11178"/>
              <a:gd name="T54" fmla="*/ 2235 w 13793"/>
              <a:gd name="T55" fmla="*/ 9836 h 11178"/>
              <a:gd name="T56" fmla="*/ 1764 w 13793"/>
              <a:gd name="T57" fmla="*/ 9319 h 11178"/>
              <a:gd name="T58" fmla="*/ 1371 w 13793"/>
              <a:gd name="T59" fmla="*/ 8736 h 11178"/>
              <a:gd name="T60" fmla="*/ 1064 w 13793"/>
              <a:gd name="T61" fmla="*/ 8099 h 11178"/>
              <a:gd name="T62" fmla="*/ 851 w 13793"/>
              <a:gd name="T63" fmla="*/ 7414 h 11178"/>
              <a:gd name="T64" fmla="*/ 740 w 13793"/>
              <a:gd name="T65" fmla="*/ 6690 h 11178"/>
              <a:gd name="T66" fmla="*/ 728 w 13793"/>
              <a:gd name="T67" fmla="*/ 6190 h 11178"/>
              <a:gd name="T68" fmla="*/ 803 w 13793"/>
              <a:gd name="T69" fmla="*/ 5454 h 11178"/>
              <a:gd name="T70" fmla="*/ 982 w 13793"/>
              <a:gd name="T71" fmla="*/ 4755 h 11178"/>
              <a:gd name="T72" fmla="*/ 1259 w 13793"/>
              <a:gd name="T73" fmla="*/ 4102 h 11178"/>
              <a:gd name="T74" fmla="*/ 1624 w 13793"/>
              <a:gd name="T75" fmla="*/ 3500 h 11178"/>
              <a:gd name="T76" fmla="*/ 2070 w 13793"/>
              <a:gd name="T77" fmla="*/ 2960 h 11178"/>
              <a:gd name="T78" fmla="*/ 2587 w 13793"/>
              <a:gd name="T79" fmla="*/ 2489 h 11178"/>
              <a:gd name="T80" fmla="*/ 3169 w 13793"/>
              <a:gd name="T81" fmla="*/ 2096 h 11178"/>
              <a:gd name="T82" fmla="*/ 3806 w 13793"/>
              <a:gd name="T83" fmla="*/ 1790 h 11178"/>
              <a:gd name="T84" fmla="*/ 4491 w 13793"/>
              <a:gd name="T85" fmla="*/ 1577 h 11178"/>
              <a:gd name="T86" fmla="*/ 5216 w 13793"/>
              <a:gd name="T87" fmla="*/ 1467 h 11178"/>
              <a:gd name="T88" fmla="*/ 12332 w 13793"/>
              <a:gd name="T89" fmla="*/ 1453 h 11178"/>
              <a:gd name="T90" fmla="*/ 12696 w 13793"/>
              <a:gd name="T91" fmla="*/ 1407 h 11178"/>
              <a:gd name="T92" fmla="*/ 13088 w 13793"/>
              <a:gd name="T93" fmla="*/ 1243 h 11178"/>
              <a:gd name="T94" fmla="*/ 13412 w 13793"/>
              <a:gd name="T95" fmla="*/ 977 h 11178"/>
              <a:gd name="T96" fmla="*/ 13648 w 13793"/>
              <a:gd name="T97" fmla="*/ 630 h 11178"/>
              <a:gd name="T98" fmla="*/ 13775 w 13793"/>
              <a:gd name="T99" fmla="*/ 221 h 11178"/>
              <a:gd name="T100" fmla="*/ 12332 w 13793"/>
              <a:gd name="T101" fmla="*/ 0 h 11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793" h="11178">
                <a:moveTo>
                  <a:pt x="12332" y="0"/>
                </a:moveTo>
                <a:lnTo>
                  <a:pt x="5590" y="0"/>
                </a:lnTo>
                <a:lnTo>
                  <a:pt x="5446" y="1"/>
                </a:lnTo>
                <a:lnTo>
                  <a:pt x="5160" y="15"/>
                </a:lnTo>
                <a:lnTo>
                  <a:pt x="4878" y="44"/>
                </a:lnTo>
                <a:lnTo>
                  <a:pt x="4600" y="86"/>
                </a:lnTo>
                <a:lnTo>
                  <a:pt x="4327" y="142"/>
                </a:lnTo>
                <a:lnTo>
                  <a:pt x="4059" y="210"/>
                </a:lnTo>
                <a:lnTo>
                  <a:pt x="3797" y="293"/>
                </a:lnTo>
                <a:lnTo>
                  <a:pt x="3541" y="387"/>
                </a:lnTo>
                <a:lnTo>
                  <a:pt x="3289" y="492"/>
                </a:lnTo>
                <a:lnTo>
                  <a:pt x="3045" y="610"/>
                </a:lnTo>
                <a:lnTo>
                  <a:pt x="2807" y="740"/>
                </a:lnTo>
                <a:lnTo>
                  <a:pt x="2577" y="880"/>
                </a:lnTo>
                <a:lnTo>
                  <a:pt x="2354" y="1030"/>
                </a:lnTo>
                <a:lnTo>
                  <a:pt x="2139" y="1191"/>
                </a:lnTo>
                <a:lnTo>
                  <a:pt x="1932" y="1362"/>
                </a:lnTo>
                <a:lnTo>
                  <a:pt x="1733" y="1542"/>
                </a:lnTo>
                <a:lnTo>
                  <a:pt x="1544" y="1732"/>
                </a:lnTo>
                <a:lnTo>
                  <a:pt x="1363" y="1931"/>
                </a:lnTo>
                <a:lnTo>
                  <a:pt x="1193" y="2137"/>
                </a:lnTo>
                <a:lnTo>
                  <a:pt x="1032" y="2353"/>
                </a:lnTo>
                <a:lnTo>
                  <a:pt x="881" y="2576"/>
                </a:lnTo>
                <a:lnTo>
                  <a:pt x="740" y="2807"/>
                </a:lnTo>
                <a:lnTo>
                  <a:pt x="612" y="3045"/>
                </a:lnTo>
                <a:lnTo>
                  <a:pt x="494" y="3289"/>
                </a:lnTo>
                <a:lnTo>
                  <a:pt x="388" y="3539"/>
                </a:lnTo>
                <a:lnTo>
                  <a:pt x="294" y="3796"/>
                </a:lnTo>
                <a:lnTo>
                  <a:pt x="212" y="4059"/>
                </a:lnTo>
                <a:lnTo>
                  <a:pt x="143" y="4327"/>
                </a:lnTo>
                <a:lnTo>
                  <a:pt x="87" y="4600"/>
                </a:lnTo>
                <a:lnTo>
                  <a:pt x="45" y="4877"/>
                </a:lnTo>
                <a:lnTo>
                  <a:pt x="17" y="5159"/>
                </a:lnTo>
                <a:lnTo>
                  <a:pt x="1" y="5444"/>
                </a:lnTo>
                <a:lnTo>
                  <a:pt x="0" y="5589"/>
                </a:lnTo>
                <a:lnTo>
                  <a:pt x="1" y="5734"/>
                </a:lnTo>
                <a:lnTo>
                  <a:pt x="17" y="6019"/>
                </a:lnTo>
                <a:lnTo>
                  <a:pt x="45" y="6301"/>
                </a:lnTo>
                <a:lnTo>
                  <a:pt x="87" y="6578"/>
                </a:lnTo>
                <a:lnTo>
                  <a:pt x="143" y="6852"/>
                </a:lnTo>
                <a:lnTo>
                  <a:pt x="212" y="7120"/>
                </a:lnTo>
                <a:lnTo>
                  <a:pt x="294" y="7382"/>
                </a:lnTo>
                <a:lnTo>
                  <a:pt x="388" y="7639"/>
                </a:lnTo>
                <a:lnTo>
                  <a:pt x="494" y="7890"/>
                </a:lnTo>
                <a:lnTo>
                  <a:pt x="612" y="8134"/>
                </a:lnTo>
                <a:lnTo>
                  <a:pt x="740" y="8371"/>
                </a:lnTo>
                <a:lnTo>
                  <a:pt x="881" y="8602"/>
                </a:lnTo>
                <a:lnTo>
                  <a:pt x="1032" y="8825"/>
                </a:lnTo>
                <a:lnTo>
                  <a:pt x="1193" y="9040"/>
                </a:lnTo>
                <a:lnTo>
                  <a:pt x="1363" y="9247"/>
                </a:lnTo>
                <a:lnTo>
                  <a:pt x="1544" y="9446"/>
                </a:lnTo>
                <a:lnTo>
                  <a:pt x="1733" y="9635"/>
                </a:lnTo>
                <a:lnTo>
                  <a:pt x="1932" y="9816"/>
                </a:lnTo>
                <a:lnTo>
                  <a:pt x="2139" y="9987"/>
                </a:lnTo>
                <a:lnTo>
                  <a:pt x="2354" y="10148"/>
                </a:lnTo>
                <a:lnTo>
                  <a:pt x="2577" y="10298"/>
                </a:lnTo>
                <a:lnTo>
                  <a:pt x="2807" y="10439"/>
                </a:lnTo>
                <a:lnTo>
                  <a:pt x="3045" y="10567"/>
                </a:lnTo>
                <a:lnTo>
                  <a:pt x="3289" y="10685"/>
                </a:lnTo>
                <a:lnTo>
                  <a:pt x="3541" y="10792"/>
                </a:lnTo>
                <a:lnTo>
                  <a:pt x="3797" y="10886"/>
                </a:lnTo>
                <a:lnTo>
                  <a:pt x="4059" y="10967"/>
                </a:lnTo>
                <a:lnTo>
                  <a:pt x="4327" y="11036"/>
                </a:lnTo>
                <a:lnTo>
                  <a:pt x="4600" y="11092"/>
                </a:lnTo>
                <a:lnTo>
                  <a:pt x="4878" y="11134"/>
                </a:lnTo>
                <a:lnTo>
                  <a:pt x="5160" y="11163"/>
                </a:lnTo>
                <a:lnTo>
                  <a:pt x="5446" y="11177"/>
                </a:lnTo>
                <a:lnTo>
                  <a:pt x="5590" y="11178"/>
                </a:lnTo>
                <a:lnTo>
                  <a:pt x="5464" y="11177"/>
                </a:lnTo>
                <a:lnTo>
                  <a:pt x="5216" y="11164"/>
                </a:lnTo>
                <a:lnTo>
                  <a:pt x="4971" y="11140"/>
                </a:lnTo>
                <a:lnTo>
                  <a:pt x="4729" y="11103"/>
                </a:lnTo>
                <a:lnTo>
                  <a:pt x="4491" y="11054"/>
                </a:lnTo>
                <a:lnTo>
                  <a:pt x="4259" y="10995"/>
                </a:lnTo>
                <a:lnTo>
                  <a:pt x="4030" y="10924"/>
                </a:lnTo>
                <a:lnTo>
                  <a:pt x="3806" y="10841"/>
                </a:lnTo>
                <a:lnTo>
                  <a:pt x="3588" y="10750"/>
                </a:lnTo>
                <a:lnTo>
                  <a:pt x="3376" y="10647"/>
                </a:lnTo>
                <a:lnTo>
                  <a:pt x="3169" y="10535"/>
                </a:lnTo>
                <a:lnTo>
                  <a:pt x="2968" y="10413"/>
                </a:lnTo>
                <a:lnTo>
                  <a:pt x="2775" y="10282"/>
                </a:lnTo>
                <a:lnTo>
                  <a:pt x="2587" y="10142"/>
                </a:lnTo>
                <a:lnTo>
                  <a:pt x="2407" y="9993"/>
                </a:lnTo>
                <a:lnTo>
                  <a:pt x="2235" y="9836"/>
                </a:lnTo>
                <a:lnTo>
                  <a:pt x="2070" y="9671"/>
                </a:lnTo>
                <a:lnTo>
                  <a:pt x="1912" y="9498"/>
                </a:lnTo>
                <a:lnTo>
                  <a:pt x="1764" y="9319"/>
                </a:lnTo>
                <a:lnTo>
                  <a:pt x="1624" y="9131"/>
                </a:lnTo>
                <a:lnTo>
                  <a:pt x="1493" y="8937"/>
                </a:lnTo>
                <a:lnTo>
                  <a:pt x="1371" y="8736"/>
                </a:lnTo>
                <a:lnTo>
                  <a:pt x="1259" y="8530"/>
                </a:lnTo>
                <a:lnTo>
                  <a:pt x="1156" y="8317"/>
                </a:lnTo>
                <a:lnTo>
                  <a:pt x="1064" y="8099"/>
                </a:lnTo>
                <a:lnTo>
                  <a:pt x="982" y="7876"/>
                </a:lnTo>
                <a:lnTo>
                  <a:pt x="911" y="7647"/>
                </a:lnTo>
                <a:lnTo>
                  <a:pt x="851" y="7414"/>
                </a:lnTo>
                <a:lnTo>
                  <a:pt x="803" y="7177"/>
                </a:lnTo>
                <a:lnTo>
                  <a:pt x="766" y="6935"/>
                </a:lnTo>
                <a:lnTo>
                  <a:pt x="740" y="6690"/>
                </a:lnTo>
                <a:lnTo>
                  <a:pt x="728" y="6441"/>
                </a:lnTo>
                <a:lnTo>
                  <a:pt x="727" y="6316"/>
                </a:lnTo>
                <a:lnTo>
                  <a:pt x="728" y="6190"/>
                </a:lnTo>
                <a:lnTo>
                  <a:pt x="740" y="5941"/>
                </a:lnTo>
                <a:lnTo>
                  <a:pt x="766" y="5696"/>
                </a:lnTo>
                <a:lnTo>
                  <a:pt x="803" y="5454"/>
                </a:lnTo>
                <a:lnTo>
                  <a:pt x="851" y="5218"/>
                </a:lnTo>
                <a:lnTo>
                  <a:pt x="911" y="4984"/>
                </a:lnTo>
                <a:lnTo>
                  <a:pt x="982" y="4755"/>
                </a:lnTo>
                <a:lnTo>
                  <a:pt x="1064" y="4532"/>
                </a:lnTo>
                <a:lnTo>
                  <a:pt x="1156" y="4314"/>
                </a:lnTo>
                <a:lnTo>
                  <a:pt x="1259" y="4102"/>
                </a:lnTo>
                <a:lnTo>
                  <a:pt x="1371" y="3895"/>
                </a:lnTo>
                <a:lnTo>
                  <a:pt x="1493" y="3694"/>
                </a:lnTo>
                <a:lnTo>
                  <a:pt x="1624" y="3500"/>
                </a:lnTo>
                <a:lnTo>
                  <a:pt x="1764" y="3312"/>
                </a:lnTo>
                <a:lnTo>
                  <a:pt x="1912" y="3133"/>
                </a:lnTo>
                <a:lnTo>
                  <a:pt x="2070" y="2960"/>
                </a:lnTo>
                <a:lnTo>
                  <a:pt x="2235" y="2795"/>
                </a:lnTo>
                <a:lnTo>
                  <a:pt x="2407" y="2638"/>
                </a:lnTo>
                <a:lnTo>
                  <a:pt x="2587" y="2489"/>
                </a:lnTo>
                <a:lnTo>
                  <a:pt x="2775" y="2349"/>
                </a:lnTo>
                <a:lnTo>
                  <a:pt x="2968" y="2218"/>
                </a:lnTo>
                <a:lnTo>
                  <a:pt x="3169" y="2096"/>
                </a:lnTo>
                <a:lnTo>
                  <a:pt x="3376" y="1984"/>
                </a:lnTo>
                <a:lnTo>
                  <a:pt x="3588" y="1881"/>
                </a:lnTo>
                <a:lnTo>
                  <a:pt x="3806" y="1790"/>
                </a:lnTo>
                <a:lnTo>
                  <a:pt x="4030" y="1707"/>
                </a:lnTo>
                <a:lnTo>
                  <a:pt x="4259" y="1636"/>
                </a:lnTo>
                <a:lnTo>
                  <a:pt x="4491" y="1577"/>
                </a:lnTo>
                <a:lnTo>
                  <a:pt x="4729" y="1528"/>
                </a:lnTo>
                <a:lnTo>
                  <a:pt x="4971" y="1491"/>
                </a:lnTo>
                <a:lnTo>
                  <a:pt x="5216" y="1467"/>
                </a:lnTo>
                <a:lnTo>
                  <a:pt x="5464" y="1454"/>
                </a:lnTo>
                <a:lnTo>
                  <a:pt x="5590" y="1453"/>
                </a:lnTo>
                <a:lnTo>
                  <a:pt x="12332" y="1453"/>
                </a:lnTo>
                <a:lnTo>
                  <a:pt x="12407" y="1451"/>
                </a:lnTo>
                <a:lnTo>
                  <a:pt x="12555" y="1436"/>
                </a:lnTo>
                <a:lnTo>
                  <a:pt x="12696" y="1407"/>
                </a:lnTo>
                <a:lnTo>
                  <a:pt x="12834" y="1365"/>
                </a:lnTo>
                <a:lnTo>
                  <a:pt x="12964" y="1310"/>
                </a:lnTo>
                <a:lnTo>
                  <a:pt x="13088" y="1243"/>
                </a:lnTo>
                <a:lnTo>
                  <a:pt x="13205" y="1164"/>
                </a:lnTo>
                <a:lnTo>
                  <a:pt x="13313" y="1076"/>
                </a:lnTo>
                <a:lnTo>
                  <a:pt x="13412" y="977"/>
                </a:lnTo>
                <a:lnTo>
                  <a:pt x="13501" y="869"/>
                </a:lnTo>
                <a:lnTo>
                  <a:pt x="13580" y="754"/>
                </a:lnTo>
                <a:lnTo>
                  <a:pt x="13648" y="630"/>
                </a:lnTo>
                <a:lnTo>
                  <a:pt x="13703" y="500"/>
                </a:lnTo>
                <a:lnTo>
                  <a:pt x="13746" y="363"/>
                </a:lnTo>
                <a:lnTo>
                  <a:pt x="13775" y="221"/>
                </a:lnTo>
                <a:lnTo>
                  <a:pt x="13791" y="74"/>
                </a:lnTo>
                <a:lnTo>
                  <a:pt x="13793" y="0"/>
                </a:lnTo>
                <a:lnTo>
                  <a:pt x="1233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01</a:t>
            </a:r>
          </a:p>
        </p:txBody>
      </p:sp>
      <p:sp>
        <p:nvSpPr>
          <p:cNvPr id="12" name="Freeform 201"/>
          <p:cNvSpPr>
            <a:spLocks/>
          </p:cNvSpPr>
          <p:nvPr/>
        </p:nvSpPr>
        <p:spPr bwMode="auto">
          <a:xfrm>
            <a:off x="442093" y="2229709"/>
            <a:ext cx="4057899" cy="3784038"/>
          </a:xfrm>
          <a:custGeom>
            <a:avLst/>
            <a:gdLst>
              <a:gd name="T0" fmla="*/ 4628 w 11714"/>
              <a:gd name="T1" fmla="*/ 1 h 9499"/>
              <a:gd name="T2" fmla="*/ 3909 w 11714"/>
              <a:gd name="T3" fmla="*/ 74 h 9499"/>
              <a:gd name="T4" fmla="*/ 3226 w 11714"/>
              <a:gd name="T5" fmla="*/ 249 h 9499"/>
              <a:gd name="T6" fmla="*/ 2587 w 11714"/>
              <a:gd name="T7" fmla="*/ 520 h 9499"/>
              <a:gd name="T8" fmla="*/ 2000 w 11714"/>
              <a:gd name="T9" fmla="*/ 876 h 9499"/>
              <a:gd name="T10" fmla="*/ 1472 w 11714"/>
              <a:gd name="T11" fmla="*/ 1311 h 9499"/>
              <a:gd name="T12" fmla="*/ 1013 w 11714"/>
              <a:gd name="T13" fmla="*/ 1818 h 9499"/>
              <a:gd name="T14" fmla="*/ 628 w 11714"/>
              <a:gd name="T15" fmla="*/ 2386 h 9499"/>
              <a:gd name="T16" fmla="*/ 328 w 11714"/>
              <a:gd name="T17" fmla="*/ 3008 h 9499"/>
              <a:gd name="T18" fmla="*/ 121 w 11714"/>
              <a:gd name="T19" fmla="*/ 3678 h 9499"/>
              <a:gd name="T20" fmla="*/ 13 w 11714"/>
              <a:gd name="T21" fmla="*/ 4385 h 9499"/>
              <a:gd name="T22" fmla="*/ 1 w 11714"/>
              <a:gd name="T23" fmla="*/ 4872 h 9499"/>
              <a:gd name="T24" fmla="*/ 72 w 11714"/>
              <a:gd name="T25" fmla="*/ 5581 h 9499"/>
              <a:gd name="T26" fmla="*/ 245 w 11714"/>
              <a:gd name="T27" fmla="*/ 6256 h 9499"/>
              <a:gd name="T28" fmla="*/ 512 w 11714"/>
              <a:gd name="T29" fmla="*/ 6888 h 9499"/>
              <a:gd name="T30" fmla="*/ 863 w 11714"/>
              <a:gd name="T31" fmla="*/ 7470 h 9499"/>
              <a:gd name="T32" fmla="*/ 1291 w 11714"/>
              <a:gd name="T33" fmla="*/ 7995 h 9499"/>
              <a:gd name="T34" fmla="*/ 1789 w 11714"/>
              <a:gd name="T35" fmla="*/ 8454 h 9499"/>
              <a:gd name="T36" fmla="*/ 2349 w 11714"/>
              <a:gd name="T37" fmla="*/ 8839 h 9499"/>
              <a:gd name="T38" fmla="*/ 2961 w 11714"/>
              <a:gd name="T39" fmla="*/ 9144 h 9499"/>
              <a:gd name="T40" fmla="*/ 3619 w 11714"/>
              <a:gd name="T41" fmla="*/ 9360 h 9499"/>
              <a:gd name="T42" fmla="*/ 4313 w 11714"/>
              <a:gd name="T43" fmla="*/ 9479 h 9499"/>
              <a:gd name="T44" fmla="*/ 4570 w 11714"/>
              <a:gd name="T45" fmla="*/ 9496 h 9499"/>
              <a:gd name="T46" fmla="*/ 3974 w 11714"/>
              <a:gd name="T47" fmla="*/ 9421 h 9499"/>
              <a:gd name="T48" fmla="*/ 3407 w 11714"/>
              <a:gd name="T49" fmla="*/ 9264 h 9499"/>
              <a:gd name="T50" fmla="*/ 2876 w 11714"/>
              <a:gd name="T51" fmla="*/ 9029 h 9499"/>
              <a:gd name="T52" fmla="*/ 2388 w 11714"/>
              <a:gd name="T53" fmla="*/ 8724 h 9499"/>
              <a:gd name="T54" fmla="*/ 1949 w 11714"/>
              <a:gd name="T55" fmla="*/ 8354 h 9499"/>
              <a:gd name="T56" fmla="*/ 1566 w 11714"/>
              <a:gd name="T57" fmla="*/ 7928 h 9499"/>
              <a:gd name="T58" fmla="*/ 1246 w 11714"/>
              <a:gd name="T59" fmla="*/ 7450 h 9499"/>
              <a:gd name="T60" fmla="*/ 996 w 11714"/>
              <a:gd name="T61" fmla="*/ 6929 h 9499"/>
              <a:gd name="T62" fmla="*/ 823 w 11714"/>
              <a:gd name="T63" fmla="*/ 6369 h 9499"/>
              <a:gd name="T64" fmla="*/ 733 w 11714"/>
              <a:gd name="T65" fmla="*/ 5778 h 9499"/>
              <a:gd name="T66" fmla="*/ 723 w 11714"/>
              <a:gd name="T67" fmla="*/ 5369 h 9499"/>
              <a:gd name="T68" fmla="*/ 785 w 11714"/>
              <a:gd name="T69" fmla="*/ 4760 h 9499"/>
              <a:gd name="T70" fmla="*/ 933 w 11714"/>
              <a:gd name="T71" fmla="*/ 4181 h 9499"/>
              <a:gd name="T72" fmla="*/ 1162 w 11714"/>
              <a:gd name="T73" fmla="*/ 3639 h 9499"/>
              <a:gd name="T74" fmla="*/ 1465 w 11714"/>
              <a:gd name="T75" fmla="*/ 3141 h 9499"/>
              <a:gd name="T76" fmla="*/ 1834 w 11714"/>
              <a:gd name="T77" fmla="*/ 2694 h 9499"/>
              <a:gd name="T78" fmla="*/ 2263 w 11714"/>
              <a:gd name="T79" fmla="*/ 2304 h 9499"/>
              <a:gd name="T80" fmla="*/ 2745 w 11714"/>
              <a:gd name="T81" fmla="*/ 1979 h 9499"/>
              <a:gd name="T82" fmla="*/ 3273 w 11714"/>
              <a:gd name="T83" fmla="*/ 1724 h 9499"/>
              <a:gd name="T84" fmla="*/ 3840 w 11714"/>
              <a:gd name="T85" fmla="*/ 1548 h 9499"/>
              <a:gd name="T86" fmla="*/ 4440 w 11714"/>
              <a:gd name="T87" fmla="*/ 1456 h 9499"/>
              <a:gd name="T88" fmla="*/ 10254 w 11714"/>
              <a:gd name="T89" fmla="*/ 1445 h 9499"/>
              <a:gd name="T90" fmla="*/ 10619 w 11714"/>
              <a:gd name="T91" fmla="*/ 1400 h 9499"/>
              <a:gd name="T92" fmla="*/ 11011 w 11714"/>
              <a:gd name="T93" fmla="*/ 1237 h 9499"/>
              <a:gd name="T94" fmla="*/ 11334 w 11714"/>
              <a:gd name="T95" fmla="*/ 972 h 9499"/>
              <a:gd name="T96" fmla="*/ 11569 w 11714"/>
              <a:gd name="T97" fmla="*/ 627 h 9499"/>
              <a:gd name="T98" fmla="*/ 11698 w 11714"/>
              <a:gd name="T99" fmla="*/ 221 h 9499"/>
              <a:gd name="T100" fmla="*/ 10254 w 11714"/>
              <a:gd name="T101" fmla="*/ 0 h 9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714" h="9499">
                <a:moveTo>
                  <a:pt x="10254" y="0"/>
                </a:moveTo>
                <a:lnTo>
                  <a:pt x="4750" y="0"/>
                </a:lnTo>
                <a:lnTo>
                  <a:pt x="4628" y="1"/>
                </a:lnTo>
                <a:lnTo>
                  <a:pt x="4385" y="13"/>
                </a:lnTo>
                <a:lnTo>
                  <a:pt x="4145" y="38"/>
                </a:lnTo>
                <a:lnTo>
                  <a:pt x="3909" y="74"/>
                </a:lnTo>
                <a:lnTo>
                  <a:pt x="3677" y="121"/>
                </a:lnTo>
                <a:lnTo>
                  <a:pt x="3449" y="179"/>
                </a:lnTo>
                <a:lnTo>
                  <a:pt x="3226" y="249"/>
                </a:lnTo>
                <a:lnTo>
                  <a:pt x="3008" y="329"/>
                </a:lnTo>
                <a:lnTo>
                  <a:pt x="2795" y="419"/>
                </a:lnTo>
                <a:lnTo>
                  <a:pt x="2587" y="520"/>
                </a:lnTo>
                <a:lnTo>
                  <a:pt x="2385" y="629"/>
                </a:lnTo>
                <a:lnTo>
                  <a:pt x="2189" y="748"/>
                </a:lnTo>
                <a:lnTo>
                  <a:pt x="2000" y="876"/>
                </a:lnTo>
                <a:lnTo>
                  <a:pt x="1816" y="1013"/>
                </a:lnTo>
                <a:lnTo>
                  <a:pt x="1640" y="1158"/>
                </a:lnTo>
                <a:lnTo>
                  <a:pt x="1472" y="1311"/>
                </a:lnTo>
                <a:lnTo>
                  <a:pt x="1311" y="1472"/>
                </a:lnTo>
                <a:lnTo>
                  <a:pt x="1157" y="1642"/>
                </a:lnTo>
                <a:lnTo>
                  <a:pt x="1013" y="1818"/>
                </a:lnTo>
                <a:lnTo>
                  <a:pt x="876" y="2000"/>
                </a:lnTo>
                <a:lnTo>
                  <a:pt x="747" y="2189"/>
                </a:lnTo>
                <a:lnTo>
                  <a:pt x="628" y="2386"/>
                </a:lnTo>
                <a:lnTo>
                  <a:pt x="519" y="2588"/>
                </a:lnTo>
                <a:lnTo>
                  <a:pt x="419" y="2795"/>
                </a:lnTo>
                <a:lnTo>
                  <a:pt x="328" y="3008"/>
                </a:lnTo>
                <a:lnTo>
                  <a:pt x="248" y="3226"/>
                </a:lnTo>
                <a:lnTo>
                  <a:pt x="179" y="3450"/>
                </a:lnTo>
                <a:lnTo>
                  <a:pt x="121" y="3678"/>
                </a:lnTo>
                <a:lnTo>
                  <a:pt x="73" y="3910"/>
                </a:lnTo>
                <a:lnTo>
                  <a:pt x="37" y="4145"/>
                </a:lnTo>
                <a:lnTo>
                  <a:pt x="13" y="4385"/>
                </a:lnTo>
                <a:lnTo>
                  <a:pt x="1" y="4628"/>
                </a:lnTo>
                <a:lnTo>
                  <a:pt x="0" y="4750"/>
                </a:lnTo>
                <a:lnTo>
                  <a:pt x="1" y="4872"/>
                </a:lnTo>
                <a:lnTo>
                  <a:pt x="13" y="5112"/>
                </a:lnTo>
                <a:lnTo>
                  <a:pt x="36" y="5349"/>
                </a:lnTo>
                <a:lnTo>
                  <a:pt x="72" y="5581"/>
                </a:lnTo>
                <a:lnTo>
                  <a:pt x="118" y="5810"/>
                </a:lnTo>
                <a:lnTo>
                  <a:pt x="177" y="6036"/>
                </a:lnTo>
                <a:lnTo>
                  <a:pt x="245" y="6256"/>
                </a:lnTo>
                <a:lnTo>
                  <a:pt x="324" y="6472"/>
                </a:lnTo>
                <a:lnTo>
                  <a:pt x="412" y="6682"/>
                </a:lnTo>
                <a:lnTo>
                  <a:pt x="512" y="6888"/>
                </a:lnTo>
                <a:lnTo>
                  <a:pt x="620" y="7087"/>
                </a:lnTo>
                <a:lnTo>
                  <a:pt x="736" y="7282"/>
                </a:lnTo>
                <a:lnTo>
                  <a:pt x="863" y="7470"/>
                </a:lnTo>
                <a:lnTo>
                  <a:pt x="998" y="7651"/>
                </a:lnTo>
                <a:lnTo>
                  <a:pt x="1140" y="7826"/>
                </a:lnTo>
                <a:lnTo>
                  <a:pt x="1291" y="7995"/>
                </a:lnTo>
                <a:lnTo>
                  <a:pt x="1450" y="8155"/>
                </a:lnTo>
                <a:lnTo>
                  <a:pt x="1616" y="8308"/>
                </a:lnTo>
                <a:lnTo>
                  <a:pt x="1789" y="8454"/>
                </a:lnTo>
                <a:lnTo>
                  <a:pt x="1970" y="8590"/>
                </a:lnTo>
                <a:lnTo>
                  <a:pt x="2155" y="8719"/>
                </a:lnTo>
                <a:lnTo>
                  <a:pt x="2349" y="8839"/>
                </a:lnTo>
                <a:lnTo>
                  <a:pt x="2547" y="8950"/>
                </a:lnTo>
                <a:lnTo>
                  <a:pt x="2752" y="9051"/>
                </a:lnTo>
                <a:lnTo>
                  <a:pt x="2961" y="9144"/>
                </a:lnTo>
                <a:lnTo>
                  <a:pt x="3176" y="9226"/>
                </a:lnTo>
                <a:lnTo>
                  <a:pt x="3395" y="9298"/>
                </a:lnTo>
                <a:lnTo>
                  <a:pt x="3619" y="9360"/>
                </a:lnTo>
                <a:lnTo>
                  <a:pt x="3847" y="9411"/>
                </a:lnTo>
                <a:lnTo>
                  <a:pt x="4078" y="9451"/>
                </a:lnTo>
                <a:lnTo>
                  <a:pt x="4313" y="9479"/>
                </a:lnTo>
                <a:lnTo>
                  <a:pt x="4552" y="9496"/>
                </a:lnTo>
                <a:lnTo>
                  <a:pt x="4673" y="9499"/>
                </a:lnTo>
                <a:lnTo>
                  <a:pt x="4570" y="9496"/>
                </a:lnTo>
                <a:lnTo>
                  <a:pt x="4369" y="9481"/>
                </a:lnTo>
                <a:lnTo>
                  <a:pt x="4171" y="9456"/>
                </a:lnTo>
                <a:lnTo>
                  <a:pt x="3974" y="9421"/>
                </a:lnTo>
                <a:lnTo>
                  <a:pt x="3782" y="9378"/>
                </a:lnTo>
                <a:lnTo>
                  <a:pt x="3593" y="9325"/>
                </a:lnTo>
                <a:lnTo>
                  <a:pt x="3407" y="9264"/>
                </a:lnTo>
                <a:lnTo>
                  <a:pt x="3226" y="9194"/>
                </a:lnTo>
                <a:lnTo>
                  <a:pt x="3049" y="9116"/>
                </a:lnTo>
                <a:lnTo>
                  <a:pt x="2876" y="9029"/>
                </a:lnTo>
                <a:lnTo>
                  <a:pt x="2708" y="8934"/>
                </a:lnTo>
                <a:lnTo>
                  <a:pt x="2545" y="8833"/>
                </a:lnTo>
                <a:lnTo>
                  <a:pt x="2388" y="8724"/>
                </a:lnTo>
                <a:lnTo>
                  <a:pt x="2235" y="8607"/>
                </a:lnTo>
                <a:lnTo>
                  <a:pt x="2089" y="8484"/>
                </a:lnTo>
                <a:lnTo>
                  <a:pt x="1949" y="8354"/>
                </a:lnTo>
                <a:lnTo>
                  <a:pt x="1814" y="8218"/>
                </a:lnTo>
                <a:lnTo>
                  <a:pt x="1687" y="8076"/>
                </a:lnTo>
                <a:lnTo>
                  <a:pt x="1566" y="7928"/>
                </a:lnTo>
                <a:lnTo>
                  <a:pt x="1452" y="7774"/>
                </a:lnTo>
                <a:lnTo>
                  <a:pt x="1345" y="7616"/>
                </a:lnTo>
                <a:lnTo>
                  <a:pt x="1246" y="7450"/>
                </a:lnTo>
                <a:lnTo>
                  <a:pt x="1155" y="7282"/>
                </a:lnTo>
                <a:lnTo>
                  <a:pt x="1071" y="7107"/>
                </a:lnTo>
                <a:lnTo>
                  <a:pt x="996" y="6929"/>
                </a:lnTo>
                <a:lnTo>
                  <a:pt x="930" y="6746"/>
                </a:lnTo>
                <a:lnTo>
                  <a:pt x="872" y="6559"/>
                </a:lnTo>
                <a:lnTo>
                  <a:pt x="823" y="6369"/>
                </a:lnTo>
                <a:lnTo>
                  <a:pt x="784" y="6176"/>
                </a:lnTo>
                <a:lnTo>
                  <a:pt x="753" y="5978"/>
                </a:lnTo>
                <a:lnTo>
                  <a:pt x="733" y="5778"/>
                </a:lnTo>
                <a:lnTo>
                  <a:pt x="723" y="5575"/>
                </a:lnTo>
                <a:lnTo>
                  <a:pt x="722" y="5474"/>
                </a:lnTo>
                <a:lnTo>
                  <a:pt x="723" y="5369"/>
                </a:lnTo>
                <a:lnTo>
                  <a:pt x="733" y="5163"/>
                </a:lnTo>
                <a:lnTo>
                  <a:pt x="753" y="4960"/>
                </a:lnTo>
                <a:lnTo>
                  <a:pt x="785" y="4760"/>
                </a:lnTo>
                <a:lnTo>
                  <a:pt x="825" y="4563"/>
                </a:lnTo>
                <a:lnTo>
                  <a:pt x="874" y="4370"/>
                </a:lnTo>
                <a:lnTo>
                  <a:pt x="933" y="4181"/>
                </a:lnTo>
                <a:lnTo>
                  <a:pt x="1001" y="3996"/>
                </a:lnTo>
                <a:lnTo>
                  <a:pt x="1077" y="3815"/>
                </a:lnTo>
                <a:lnTo>
                  <a:pt x="1162" y="3639"/>
                </a:lnTo>
                <a:lnTo>
                  <a:pt x="1256" y="3468"/>
                </a:lnTo>
                <a:lnTo>
                  <a:pt x="1356" y="3302"/>
                </a:lnTo>
                <a:lnTo>
                  <a:pt x="1465" y="3141"/>
                </a:lnTo>
                <a:lnTo>
                  <a:pt x="1581" y="2987"/>
                </a:lnTo>
                <a:lnTo>
                  <a:pt x="1704" y="2837"/>
                </a:lnTo>
                <a:lnTo>
                  <a:pt x="1834" y="2694"/>
                </a:lnTo>
                <a:lnTo>
                  <a:pt x="1971" y="2558"/>
                </a:lnTo>
                <a:lnTo>
                  <a:pt x="2113" y="2427"/>
                </a:lnTo>
                <a:lnTo>
                  <a:pt x="2263" y="2304"/>
                </a:lnTo>
                <a:lnTo>
                  <a:pt x="2418" y="2188"/>
                </a:lnTo>
                <a:lnTo>
                  <a:pt x="2579" y="2079"/>
                </a:lnTo>
                <a:lnTo>
                  <a:pt x="2745" y="1979"/>
                </a:lnTo>
                <a:lnTo>
                  <a:pt x="2916" y="1886"/>
                </a:lnTo>
                <a:lnTo>
                  <a:pt x="3092" y="1801"/>
                </a:lnTo>
                <a:lnTo>
                  <a:pt x="3273" y="1724"/>
                </a:lnTo>
                <a:lnTo>
                  <a:pt x="3458" y="1657"/>
                </a:lnTo>
                <a:lnTo>
                  <a:pt x="3647" y="1598"/>
                </a:lnTo>
                <a:lnTo>
                  <a:pt x="3840" y="1548"/>
                </a:lnTo>
                <a:lnTo>
                  <a:pt x="4037" y="1508"/>
                </a:lnTo>
                <a:lnTo>
                  <a:pt x="4237" y="1477"/>
                </a:lnTo>
                <a:lnTo>
                  <a:pt x="4440" y="1456"/>
                </a:lnTo>
                <a:lnTo>
                  <a:pt x="4646" y="1446"/>
                </a:lnTo>
                <a:lnTo>
                  <a:pt x="4750" y="1445"/>
                </a:lnTo>
                <a:lnTo>
                  <a:pt x="10254" y="1445"/>
                </a:lnTo>
                <a:lnTo>
                  <a:pt x="10329" y="1444"/>
                </a:lnTo>
                <a:lnTo>
                  <a:pt x="10476" y="1429"/>
                </a:lnTo>
                <a:lnTo>
                  <a:pt x="10619" y="1400"/>
                </a:lnTo>
                <a:lnTo>
                  <a:pt x="10756" y="1358"/>
                </a:lnTo>
                <a:lnTo>
                  <a:pt x="10887" y="1303"/>
                </a:lnTo>
                <a:lnTo>
                  <a:pt x="11011" y="1237"/>
                </a:lnTo>
                <a:lnTo>
                  <a:pt x="11126" y="1159"/>
                </a:lnTo>
                <a:lnTo>
                  <a:pt x="11234" y="1071"/>
                </a:lnTo>
                <a:lnTo>
                  <a:pt x="11334" y="972"/>
                </a:lnTo>
                <a:lnTo>
                  <a:pt x="11423" y="865"/>
                </a:lnTo>
                <a:lnTo>
                  <a:pt x="11502" y="750"/>
                </a:lnTo>
                <a:lnTo>
                  <a:pt x="11569" y="627"/>
                </a:lnTo>
                <a:lnTo>
                  <a:pt x="11625" y="497"/>
                </a:lnTo>
                <a:lnTo>
                  <a:pt x="11667" y="362"/>
                </a:lnTo>
                <a:lnTo>
                  <a:pt x="11698" y="221"/>
                </a:lnTo>
                <a:lnTo>
                  <a:pt x="11713" y="75"/>
                </a:lnTo>
                <a:lnTo>
                  <a:pt x="11714" y="0"/>
                </a:lnTo>
                <a:lnTo>
                  <a:pt x="1025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Freeform 202"/>
          <p:cNvSpPr>
            <a:spLocks/>
          </p:cNvSpPr>
          <p:nvPr/>
        </p:nvSpPr>
        <p:spPr bwMode="auto">
          <a:xfrm>
            <a:off x="776681" y="2924944"/>
            <a:ext cx="3147247" cy="3100920"/>
          </a:xfrm>
          <a:custGeom>
            <a:avLst/>
            <a:gdLst>
              <a:gd name="T0" fmla="*/ 3807 w 9634"/>
              <a:gd name="T1" fmla="*/ 1 h 7785"/>
              <a:gd name="T2" fmla="*/ 3216 w 9634"/>
              <a:gd name="T3" fmla="*/ 58 h 7785"/>
              <a:gd name="T4" fmla="*/ 2655 w 9634"/>
              <a:gd name="T5" fmla="*/ 191 h 7785"/>
              <a:gd name="T6" fmla="*/ 2129 w 9634"/>
              <a:gd name="T7" fmla="*/ 400 h 7785"/>
              <a:gd name="T8" fmla="*/ 1645 w 9634"/>
              <a:gd name="T9" fmla="*/ 678 h 7785"/>
              <a:gd name="T10" fmla="*/ 1212 w 9634"/>
              <a:gd name="T11" fmla="*/ 1018 h 7785"/>
              <a:gd name="T12" fmla="*/ 833 w 9634"/>
              <a:gd name="T13" fmla="*/ 1416 h 7785"/>
              <a:gd name="T14" fmla="*/ 517 w 9634"/>
              <a:gd name="T15" fmla="*/ 1867 h 7785"/>
              <a:gd name="T16" fmla="*/ 270 w 9634"/>
              <a:gd name="T17" fmla="*/ 2365 h 7785"/>
              <a:gd name="T18" fmla="*/ 99 w 9634"/>
              <a:gd name="T19" fmla="*/ 2903 h 7785"/>
              <a:gd name="T20" fmla="*/ 11 w 9634"/>
              <a:gd name="T21" fmla="*/ 3479 h 7785"/>
              <a:gd name="T22" fmla="*/ 1 w 9634"/>
              <a:gd name="T23" fmla="*/ 3879 h 7785"/>
              <a:gd name="T24" fmla="*/ 58 w 9634"/>
              <a:gd name="T25" fmla="*/ 4466 h 7785"/>
              <a:gd name="T26" fmla="*/ 198 w 9634"/>
              <a:gd name="T27" fmla="*/ 5028 h 7785"/>
              <a:gd name="T28" fmla="*/ 412 w 9634"/>
              <a:gd name="T29" fmla="*/ 5559 h 7785"/>
              <a:gd name="T30" fmla="*/ 696 w 9634"/>
              <a:gd name="T31" fmla="*/ 6051 h 7785"/>
              <a:gd name="T32" fmla="*/ 1043 w 9634"/>
              <a:gd name="T33" fmla="*/ 6496 h 7785"/>
              <a:gd name="T34" fmla="*/ 1447 w 9634"/>
              <a:gd name="T35" fmla="*/ 6888 h 7785"/>
              <a:gd name="T36" fmla="*/ 1902 w 9634"/>
              <a:gd name="T37" fmla="*/ 7217 h 7785"/>
              <a:gd name="T38" fmla="*/ 2401 w 9634"/>
              <a:gd name="T39" fmla="*/ 7480 h 7785"/>
              <a:gd name="T40" fmla="*/ 2939 w 9634"/>
              <a:gd name="T41" fmla="*/ 7665 h 7785"/>
              <a:gd name="T42" fmla="*/ 3509 w 9634"/>
              <a:gd name="T43" fmla="*/ 7768 h 7785"/>
              <a:gd name="T44" fmla="*/ 3724 w 9634"/>
              <a:gd name="T45" fmla="*/ 7782 h 7785"/>
              <a:gd name="T46" fmla="*/ 3253 w 9634"/>
              <a:gd name="T47" fmla="*/ 7721 h 7785"/>
              <a:gd name="T48" fmla="*/ 2807 w 9634"/>
              <a:gd name="T49" fmla="*/ 7588 h 7785"/>
              <a:gd name="T50" fmla="*/ 2391 w 9634"/>
              <a:gd name="T51" fmla="*/ 7392 h 7785"/>
              <a:gd name="T52" fmla="*/ 2010 w 9634"/>
              <a:gd name="T53" fmla="*/ 7137 h 7785"/>
              <a:gd name="T54" fmla="*/ 1669 w 9634"/>
              <a:gd name="T55" fmla="*/ 6832 h 7785"/>
              <a:gd name="T56" fmla="*/ 1372 w 9634"/>
              <a:gd name="T57" fmla="*/ 6481 h 7785"/>
              <a:gd name="T58" fmla="*/ 1124 w 9634"/>
              <a:gd name="T59" fmla="*/ 6090 h 7785"/>
              <a:gd name="T60" fmla="*/ 931 w 9634"/>
              <a:gd name="T61" fmla="*/ 5665 h 7785"/>
              <a:gd name="T62" fmla="*/ 797 w 9634"/>
              <a:gd name="T63" fmla="*/ 5214 h 7785"/>
              <a:gd name="T64" fmla="*/ 728 w 9634"/>
              <a:gd name="T65" fmla="*/ 4742 h 7785"/>
              <a:gd name="T66" fmla="*/ 720 w 9634"/>
              <a:gd name="T67" fmla="*/ 4417 h 7785"/>
              <a:gd name="T68" fmla="*/ 769 w 9634"/>
              <a:gd name="T69" fmla="*/ 3939 h 7785"/>
              <a:gd name="T70" fmla="*/ 887 w 9634"/>
              <a:gd name="T71" fmla="*/ 3491 h 7785"/>
              <a:gd name="T72" fmla="*/ 1068 w 9634"/>
              <a:gd name="T73" fmla="*/ 3075 h 7785"/>
              <a:gd name="T74" fmla="*/ 1308 w 9634"/>
              <a:gd name="T75" fmla="*/ 2697 h 7785"/>
              <a:gd name="T76" fmla="*/ 1600 w 9634"/>
              <a:gd name="T77" fmla="*/ 2361 h 7785"/>
              <a:gd name="T78" fmla="*/ 1940 w 9634"/>
              <a:gd name="T79" fmla="*/ 2071 h 7785"/>
              <a:gd name="T80" fmla="*/ 2321 w 9634"/>
              <a:gd name="T81" fmla="*/ 1830 h 7785"/>
              <a:gd name="T82" fmla="*/ 2739 w 9634"/>
              <a:gd name="T83" fmla="*/ 1644 h 7785"/>
              <a:gd name="T84" fmla="*/ 3188 w 9634"/>
              <a:gd name="T85" fmla="*/ 1516 h 7785"/>
              <a:gd name="T86" fmla="*/ 3662 w 9634"/>
              <a:gd name="T87" fmla="*/ 1449 h 7785"/>
              <a:gd name="T88" fmla="*/ 8174 w 9634"/>
              <a:gd name="T89" fmla="*/ 1441 h 7785"/>
              <a:gd name="T90" fmla="*/ 8538 w 9634"/>
              <a:gd name="T91" fmla="*/ 1396 h 7785"/>
              <a:gd name="T92" fmla="*/ 8930 w 9634"/>
              <a:gd name="T93" fmla="*/ 1233 h 7785"/>
              <a:gd name="T94" fmla="*/ 9254 w 9634"/>
              <a:gd name="T95" fmla="*/ 969 h 7785"/>
              <a:gd name="T96" fmla="*/ 9489 w 9634"/>
              <a:gd name="T97" fmla="*/ 626 h 7785"/>
              <a:gd name="T98" fmla="*/ 9617 w 9634"/>
              <a:gd name="T99" fmla="*/ 221 h 7785"/>
              <a:gd name="T100" fmla="*/ 8174 w 9634"/>
              <a:gd name="T101" fmla="*/ 0 h 7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34" h="7785">
                <a:moveTo>
                  <a:pt x="8174" y="0"/>
                </a:moveTo>
                <a:lnTo>
                  <a:pt x="3908" y="0"/>
                </a:lnTo>
                <a:lnTo>
                  <a:pt x="3807" y="1"/>
                </a:lnTo>
                <a:lnTo>
                  <a:pt x="3607" y="11"/>
                </a:lnTo>
                <a:lnTo>
                  <a:pt x="3410" y="29"/>
                </a:lnTo>
                <a:lnTo>
                  <a:pt x="3216" y="58"/>
                </a:lnTo>
                <a:lnTo>
                  <a:pt x="3025" y="93"/>
                </a:lnTo>
                <a:lnTo>
                  <a:pt x="2838" y="139"/>
                </a:lnTo>
                <a:lnTo>
                  <a:pt x="2655" y="191"/>
                </a:lnTo>
                <a:lnTo>
                  <a:pt x="2474" y="253"/>
                </a:lnTo>
                <a:lnTo>
                  <a:pt x="2299" y="323"/>
                </a:lnTo>
                <a:lnTo>
                  <a:pt x="2129" y="400"/>
                </a:lnTo>
                <a:lnTo>
                  <a:pt x="1962" y="485"/>
                </a:lnTo>
                <a:lnTo>
                  <a:pt x="1802" y="578"/>
                </a:lnTo>
                <a:lnTo>
                  <a:pt x="1645" y="678"/>
                </a:lnTo>
                <a:lnTo>
                  <a:pt x="1495" y="784"/>
                </a:lnTo>
                <a:lnTo>
                  <a:pt x="1350" y="898"/>
                </a:lnTo>
                <a:lnTo>
                  <a:pt x="1212" y="1018"/>
                </a:lnTo>
                <a:lnTo>
                  <a:pt x="1079" y="1144"/>
                </a:lnTo>
                <a:lnTo>
                  <a:pt x="953" y="1277"/>
                </a:lnTo>
                <a:lnTo>
                  <a:pt x="833" y="1416"/>
                </a:lnTo>
                <a:lnTo>
                  <a:pt x="720" y="1561"/>
                </a:lnTo>
                <a:lnTo>
                  <a:pt x="616" y="1711"/>
                </a:lnTo>
                <a:lnTo>
                  <a:pt x="517" y="1867"/>
                </a:lnTo>
                <a:lnTo>
                  <a:pt x="427" y="2028"/>
                </a:lnTo>
                <a:lnTo>
                  <a:pt x="345" y="2193"/>
                </a:lnTo>
                <a:lnTo>
                  <a:pt x="270" y="2365"/>
                </a:lnTo>
                <a:lnTo>
                  <a:pt x="205" y="2540"/>
                </a:lnTo>
                <a:lnTo>
                  <a:pt x="148" y="2720"/>
                </a:lnTo>
                <a:lnTo>
                  <a:pt x="99" y="2903"/>
                </a:lnTo>
                <a:lnTo>
                  <a:pt x="61" y="3091"/>
                </a:lnTo>
                <a:lnTo>
                  <a:pt x="30" y="3284"/>
                </a:lnTo>
                <a:lnTo>
                  <a:pt x="11" y="3479"/>
                </a:lnTo>
                <a:lnTo>
                  <a:pt x="1" y="3678"/>
                </a:lnTo>
                <a:lnTo>
                  <a:pt x="0" y="3779"/>
                </a:lnTo>
                <a:lnTo>
                  <a:pt x="1" y="3879"/>
                </a:lnTo>
                <a:lnTo>
                  <a:pt x="11" y="4078"/>
                </a:lnTo>
                <a:lnTo>
                  <a:pt x="29" y="4273"/>
                </a:lnTo>
                <a:lnTo>
                  <a:pt x="58" y="4466"/>
                </a:lnTo>
                <a:lnTo>
                  <a:pt x="96" y="4656"/>
                </a:lnTo>
                <a:lnTo>
                  <a:pt x="143" y="4844"/>
                </a:lnTo>
                <a:lnTo>
                  <a:pt x="198" y="5028"/>
                </a:lnTo>
                <a:lnTo>
                  <a:pt x="261" y="5209"/>
                </a:lnTo>
                <a:lnTo>
                  <a:pt x="333" y="5387"/>
                </a:lnTo>
                <a:lnTo>
                  <a:pt x="412" y="5559"/>
                </a:lnTo>
                <a:lnTo>
                  <a:pt x="499" y="5728"/>
                </a:lnTo>
                <a:lnTo>
                  <a:pt x="594" y="5892"/>
                </a:lnTo>
                <a:lnTo>
                  <a:pt x="696" y="6051"/>
                </a:lnTo>
                <a:lnTo>
                  <a:pt x="805" y="6205"/>
                </a:lnTo>
                <a:lnTo>
                  <a:pt x="920" y="6353"/>
                </a:lnTo>
                <a:lnTo>
                  <a:pt x="1043" y="6496"/>
                </a:lnTo>
                <a:lnTo>
                  <a:pt x="1172" y="6633"/>
                </a:lnTo>
                <a:lnTo>
                  <a:pt x="1306" y="6764"/>
                </a:lnTo>
                <a:lnTo>
                  <a:pt x="1447" y="6888"/>
                </a:lnTo>
                <a:lnTo>
                  <a:pt x="1593" y="7004"/>
                </a:lnTo>
                <a:lnTo>
                  <a:pt x="1744" y="7115"/>
                </a:lnTo>
                <a:lnTo>
                  <a:pt x="1902" y="7217"/>
                </a:lnTo>
                <a:lnTo>
                  <a:pt x="2063" y="7313"/>
                </a:lnTo>
                <a:lnTo>
                  <a:pt x="2230" y="7400"/>
                </a:lnTo>
                <a:lnTo>
                  <a:pt x="2401" y="7480"/>
                </a:lnTo>
                <a:lnTo>
                  <a:pt x="2576" y="7550"/>
                </a:lnTo>
                <a:lnTo>
                  <a:pt x="2755" y="7613"/>
                </a:lnTo>
                <a:lnTo>
                  <a:pt x="2939" y="7665"/>
                </a:lnTo>
                <a:lnTo>
                  <a:pt x="3126" y="7709"/>
                </a:lnTo>
                <a:lnTo>
                  <a:pt x="3316" y="7743"/>
                </a:lnTo>
                <a:lnTo>
                  <a:pt x="3509" y="7768"/>
                </a:lnTo>
                <a:lnTo>
                  <a:pt x="3705" y="7782"/>
                </a:lnTo>
                <a:lnTo>
                  <a:pt x="3804" y="7785"/>
                </a:lnTo>
                <a:lnTo>
                  <a:pt x="3724" y="7782"/>
                </a:lnTo>
                <a:lnTo>
                  <a:pt x="3564" y="7770"/>
                </a:lnTo>
                <a:lnTo>
                  <a:pt x="3408" y="7749"/>
                </a:lnTo>
                <a:lnTo>
                  <a:pt x="3253" y="7721"/>
                </a:lnTo>
                <a:lnTo>
                  <a:pt x="3102" y="7684"/>
                </a:lnTo>
                <a:lnTo>
                  <a:pt x="2953" y="7640"/>
                </a:lnTo>
                <a:lnTo>
                  <a:pt x="2807" y="7588"/>
                </a:lnTo>
                <a:lnTo>
                  <a:pt x="2666" y="7529"/>
                </a:lnTo>
                <a:lnTo>
                  <a:pt x="2526" y="7463"/>
                </a:lnTo>
                <a:lnTo>
                  <a:pt x="2391" y="7392"/>
                </a:lnTo>
                <a:lnTo>
                  <a:pt x="2261" y="7313"/>
                </a:lnTo>
                <a:lnTo>
                  <a:pt x="2133" y="7228"/>
                </a:lnTo>
                <a:lnTo>
                  <a:pt x="2010" y="7137"/>
                </a:lnTo>
                <a:lnTo>
                  <a:pt x="1891" y="7041"/>
                </a:lnTo>
                <a:lnTo>
                  <a:pt x="1778" y="6939"/>
                </a:lnTo>
                <a:lnTo>
                  <a:pt x="1669" y="6832"/>
                </a:lnTo>
                <a:lnTo>
                  <a:pt x="1564" y="6719"/>
                </a:lnTo>
                <a:lnTo>
                  <a:pt x="1466" y="6602"/>
                </a:lnTo>
                <a:lnTo>
                  <a:pt x="1372" y="6481"/>
                </a:lnTo>
                <a:lnTo>
                  <a:pt x="1283" y="6354"/>
                </a:lnTo>
                <a:lnTo>
                  <a:pt x="1201" y="6224"/>
                </a:lnTo>
                <a:lnTo>
                  <a:pt x="1124" y="6090"/>
                </a:lnTo>
                <a:lnTo>
                  <a:pt x="1053" y="5951"/>
                </a:lnTo>
                <a:lnTo>
                  <a:pt x="989" y="5810"/>
                </a:lnTo>
                <a:lnTo>
                  <a:pt x="931" y="5665"/>
                </a:lnTo>
                <a:lnTo>
                  <a:pt x="880" y="5517"/>
                </a:lnTo>
                <a:lnTo>
                  <a:pt x="835" y="5367"/>
                </a:lnTo>
                <a:lnTo>
                  <a:pt x="797" y="5214"/>
                </a:lnTo>
                <a:lnTo>
                  <a:pt x="767" y="5058"/>
                </a:lnTo>
                <a:lnTo>
                  <a:pt x="744" y="4901"/>
                </a:lnTo>
                <a:lnTo>
                  <a:pt x="728" y="4742"/>
                </a:lnTo>
                <a:lnTo>
                  <a:pt x="720" y="4581"/>
                </a:lnTo>
                <a:lnTo>
                  <a:pt x="719" y="4500"/>
                </a:lnTo>
                <a:lnTo>
                  <a:pt x="720" y="4417"/>
                </a:lnTo>
                <a:lnTo>
                  <a:pt x="729" y="4255"/>
                </a:lnTo>
                <a:lnTo>
                  <a:pt x="745" y="4096"/>
                </a:lnTo>
                <a:lnTo>
                  <a:pt x="769" y="3939"/>
                </a:lnTo>
                <a:lnTo>
                  <a:pt x="801" y="3786"/>
                </a:lnTo>
                <a:lnTo>
                  <a:pt x="840" y="3637"/>
                </a:lnTo>
                <a:lnTo>
                  <a:pt x="887" y="3491"/>
                </a:lnTo>
                <a:lnTo>
                  <a:pt x="941" y="3348"/>
                </a:lnTo>
                <a:lnTo>
                  <a:pt x="1001" y="3210"/>
                </a:lnTo>
                <a:lnTo>
                  <a:pt x="1068" y="3075"/>
                </a:lnTo>
                <a:lnTo>
                  <a:pt x="1142" y="2945"/>
                </a:lnTo>
                <a:lnTo>
                  <a:pt x="1222" y="2819"/>
                </a:lnTo>
                <a:lnTo>
                  <a:pt x="1308" y="2697"/>
                </a:lnTo>
                <a:lnTo>
                  <a:pt x="1400" y="2581"/>
                </a:lnTo>
                <a:lnTo>
                  <a:pt x="1497" y="2468"/>
                </a:lnTo>
                <a:lnTo>
                  <a:pt x="1600" y="2361"/>
                </a:lnTo>
                <a:lnTo>
                  <a:pt x="1709" y="2259"/>
                </a:lnTo>
                <a:lnTo>
                  <a:pt x="1821" y="2163"/>
                </a:lnTo>
                <a:lnTo>
                  <a:pt x="1940" y="2071"/>
                </a:lnTo>
                <a:lnTo>
                  <a:pt x="2062" y="1985"/>
                </a:lnTo>
                <a:lnTo>
                  <a:pt x="2189" y="1904"/>
                </a:lnTo>
                <a:lnTo>
                  <a:pt x="2321" y="1830"/>
                </a:lnTo>
                <a:lnTo>
                  <a:pt x="2456" y="1762"/>
                </a:lnTo>
                <a:lnTo>
                  <a:pt x="2595" y="1699"/>
                </a:lnTo>
                <a:lnTo>
                  <a:pt x="2739" y="1644"/>
                </a:lnTo>
                <a:lnTo>
                  <a:pt x="2886" y="1594"/>
                </a:lnTo>
                <a:lnTo>
                  <a:pt x="3035" y="1551"/>
                </a:lnTo>
                <a:lnTo>
                  <a:pt x="3188" y="1516"/>
                </a:lnTo>
                <a:lnTo>
                  <a:pt x="3344" y="1486"/>
                </a:lnTo>
                <a:lnTo>
                  <a:pt x="3502" y="1464"/>
                </a:lnTo>
                <a:lnTo>
                  <a:pt x="3662" y="1449"/>
                </a:lnTo>
                <a:lnTo>
                  <a:pt x="3826" y="1441"/>
                </a:lnTo>
                <a:lnTo>
                  <a:pt x="3908" y="1441"/>
                </a:lnTo>
                <a:lnTo>
                  <a:pt x="8174" y="1441"/>
                </a:lnTo>
                <a:lnTo>
                  <a:pt x="8248" y="1440"/>
                </a:lnTo>
                <a:lnTo>
                  <a:pt x="8396" y="1425"/>
                </a:lnTo>
                <a:lnTo>
                  <a:pt x="8538" y="1396"/>
                </a:lnTo>
                <a:lnTo>
                  <a:pt x="8675" y="1354"/>
                </a:lnTo>
                <a:lnTo>
                  <a:pt x="8806" y="1300"/>
                </a:lnTo>
                <a:lnTo>
                  <a:pt x="8930" y="1233"/>
                </a:lnTo>
                <a:lnTo>
                  <a:pt x="9047" y="1155"/>
                </a:lnTo>
                <a:lnTo>
                  <a:pt x="9155" y="1067"/>
                </a:lnTo>
                <a:lnTo>
                  <a:pt x="9254" y="969"/>
                </a:lnTo>
                <a:lnTo>
                  <a:pt x="9342" y="863"/>
                </a:lnTo>
                <a:lnTo>
                  <a:pt x="9421" y="748"/>
                </a:lnTo>
                <a:lnTo>
                  <a:pt x="9489" y="626"/>
                </a:lnTo>
                <a:lnTo>
                  <a:pt x="9544" y="496"/>
                </a:lnTo>
                <a:lnTo>
                  <a:pt x="9588" y="361"/>
                </a:lnTo>
                <a:lnTo>
                  <a:pt x="9617" y="221"/>
                </a:lnTo>
                <a:lnTo>
                  <a:pt x="9632" y="75"/>
                </a:lnTo>
                <a:lnTo>
                  <a:pt x="9634" y="0"/>
                </a:lnTo>
                <a:lnTo>
                  <a:pt x="81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" name="Freeform 203"/>
          <p:cNvSpPr>
            <a:spLocks/>
          </p:cNvSpPr>
          <p:nvPr/>
        </p:nvSpPr>
        <p:spPr bwMode="auto">
          <a:xfrm>
            <a:off x="1201410" y="3651596"/>
            <a:ext cx="2218462" cy="2441700"/>
          </a:xfrm>
          <a:custGeom>
            <a:avLst/>
            <a:gdLst>
              <a:gd name="T0" fmla="*/ 2985 w 7551"/>
              <a:gd name="T1" fmla="*/ 1 h 6128"/>
              <a:gd name="T2" fmla="*/ 2521 w 7551"/>
              <a:gd name="T3" fmla="*/ 48 h 6128"/>
              <a:gd name="T4" fmla="*/ 2081 w 7551"/>
              <a:gd name="T5" fmla="*/ 161 h 6128"/>
              <a:gd name="T6" fmla="*/ 1669 w 7551"/>
              <a:gd name="T7" fmla="*/ 335 h 6128"/>
              <a:gd name="T8" fmla="*/ 1290 w 7551"/>
              <a:gd name="T9" fmla="*/ 565 h 6128"/>
              <a:gd name="T10" fmla="*/ 950 w 7551"/>
              <a:gd name="T11" fmla="*/ 846 h 6128"/>
              <a:gd name="T12" fmla="*/ 654 w 7551"/>
              <a:gd name="T13" fmla="*/ 1172 h 6128"/>
              <a:gd name="T14" fmla="*/ 405 w 7551"/>
              <a:gd name="T15" fmla="*/ 1539 h 6128"/>
              <a:gd name="T16" fmla="*/ 212 w 7551"/>
              <a:gd name="T17" fmla="*/ 1940 h 6128"/>
              <a:gd name="T18" fmla="*/ 78 w 7551"/>
              <a:gd name="T19" fmla="*/ 2372 h 6128"/>
              <a:gd name="T20" fmla="*/ 9 w 7551"/>
              <a:gd name="T21" fmla="*/ 2828 h 6128"/>
              <a:gd name="T22" fmla="*/ 0 w 7551"/>
              <a:gd name="T23" fmla="*/ 3143 h 6128"/>
              <a:gd name="T24" fmla="*/ 48 w 7551"/>
              <a:gd name="T25" fmla="*/ 3607 h 6128"/>
              <a:gd name="T26" fmla="*/ 161 w 7551"/>
              <a:gd name="T27" fmla="*/ 4046 h 6128"/>
              <a:gd name="T28" fmla="*/ 335 w 7551"/>
              <a:gd name="T29" fmla="*/ 4459 h 6128"/>
              <a:gd name="T30" fmla="*/ 565 w 7551"/>
              <a:gd name="T31" fmla="*/ 4837 h 6128"/>
              <a:gd name="T32" fmla="*/ 846 w 7551"/>
              <a:gd name="T33" fmla="*/ 5177 h 6128"/>
              <a:gd name="T34" fmla="*/ 1172 w 7551"/>
              <a:gd name="T35" fmla="*/ 5474 h 6128"/>
              <a:gd name="T36" fmla="*/ 1538 w 7551"/>
              <a:gd name="T37" fmla="*/ 5721 h 6128"/>
              <a:gd name="T38" fmla="*/ 1940 w 7551"/>
              <a:gd name="T39" fmla="*/ 5915 h 6128"/>
              <a:gd name="T40" fmla="*/ 2371 w 7551"/>
              <a:gd name="T41" fmla="*/ 6049 h 6128"/>
              <a:gd name="T42" fmla="*/ 2828 w 7551"/>
              <a:gd name="T43" fmla="*/ 6119 h 6128"/>
              <a:gd name="T44" fmla="*/ 3003 w 7551"/>
              <a:gd name="T45" fmla="*/ 6126 h 6128"/>
              <a:gd name="T46" fmla="*/ 2650 w 7551"/>
              <a:gd name="T47" fmla="*/ 6091 h 6128"/>
              <a:gd name="T48" fmla="*/ 2314 w 7551"/>
              <a:gd name="T49" fmla="*/ 6004 h 6128"/>
              <a:gd name="T50" fmla="*/ 2000 w 7551"/>
              <a:gd name="T51" fmla="*/ 5872 h 6128"/>
              <a:gd name="T52" fmla="*/ 1710 w 7551"/>
              <a:gd name="T53" fmla="*/ 5697 h 6128"/>
              <a:gd name="T54" fmla="*/ 1451 w 7551"/>
              <a:gd name="T55" fmla="*/ 5482 h 6128"/>
              <a:gd name="T56" fmla="*/ 1224 w 7551"/>
              <a:gd name="T57" fmla="*/ 5233 h 6128"/>
              <a:gd name="T58" fmla="*/ 1036 w 7551"/>
              <a:gd name="T59" fmla="*/ 4953 h 6128"/>
              <a:gd name="T60" fmla="*/ 888 w 7551"/>
              <a:gd name="T61" fmla="*/ 4647 h 6128"/>
              <a:gd name="T62" fmla="*/ 786 w 7551"/>
              <a:gd name="T63" fmla="*/ 4318 h 6128"/>
              <a:gd name="T64" fmla="*/ 733 w 7551"/>
              <a:gd name="T65" fmla="*/ 3970 h 6128"/>
              <a:gd name="T66" fmla="*/ 727 w 7551"/>
              <a:gd name="T67" fmla="*/ 3730 h 6128"/>
              <a:gd name="T68" fmla="*/ 763 w 7551"/>
              <a:gd name="T69" fmla="*/ 3377 h 6128"/>
              <a:gd name="T70" fmla="*/ 849 w 7551"/>
              <a:gd name="T71" fmla="*/ 3041 h 6128"/>
              <a:gd name="T72" fmla="*/ 982 w 7551"/>
              <a:gd name="T73" fmla="*/ 2726 h 6128"/>
              <a:gd name="T74" fmla="*/ 1157 w 7551"/>
              <a:gd name="T75" fmla="*/ 2437 h 6128"/>
              <a:gd name="T76" fmla="*/ 1371 w 7551"/>
              <a:gd name="T77" fmla="*/ 2178 h 6128"/>
              <a:gd name="T78" fmla="*/ 1620 w 7551"/>
              <a:gd name="T79" fmla="*/ 1951 h 6128"/>
              <a:gd name="T80" fmla="*/ 1900 w 7551"/>
              <a:gd name="T81" fmla="*/ 1762 h 6128"/>
              <a:gd name="T82" fmla="*/ 2206 w 7551"/>
              <a:gd name="T83" fmla="*/ 1615 h 6128"/>
              <a:gd name="T84" fmla="*/ 2535 w 7551"/>
              <a:gd name="T85" fmla="*/ 1512 h 6128"/>
              <a:gd name="T86" fmla="*/ 2883 w 7551"/>
              <a:gd name="T87" fmla="*/ 1460 h 6128"/>
              <a:gd name="T88" fmla="*/ 6091 w 7551"/>
              <a:gd name="T89" fmla="*/ 1453 h 6128"/>
              <a:gd name="T90" fmla="*/ 6456 w 7551"/>
              <a:gd name="T91" fmla="*/ 1408 h 6128"/>
              <a:gd name="T92" fmla="*/ 6847 w 7551"/>
              <a:gd name="T93" fmla="*/ 1243 h 6128"/>
              <a:gd name="T94" fmla="*/ 7171 w 7551"/>
              <a:gd name="T95" fmla="*/ 978 h 6128"/>
              <a:gd name="T96" fmla="*/ 7406 w 7551"/>
              <a:gd name="T97" fmla="*/ 631 h 6128"/>
              <a:gd name="T98" fmla="*/ 7534 w 7551"/>
              <a:gd name="T99" fmla="*/ 222 h 6128"/>
              <a:gd name="T100" fmla="*/ 6091 w 7551"/>
              <a:gd name="T101" fmla="*/ 0 h 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551" h="6128">
                <a:moveTo>
                  <a:pt x="6091" y="0"/>
                </a:moveTo>
                <a:lnTo>
                  <a:pt x="3063" y="0"/>
                </a:lnTo>
                <a:lnTo>
                  <a:pt x="2985" y="1"/>
                </a:lnTo>
                <a:lnTo>
                  <a:pt x="2828" y="9"/>
                </a:lnTo>
                <a:lnTo>
                  <a:pt x="2673" y="25"/>
                </a:lnTo>
                <a:lnTo>
                  <a:pt x="2521" y="48"/>
                </a:lnTo>
                <a:lnTo>
                  <a:pt x="2371" y="79"/>
                </a:lnTo>
                <a:lnTo>
                  <a:pt x="2224" y="117"/>
                </a:lnTo>
                <a:lnTo>
                  <a:pt x="2081" y="161"/>
                </a:lnTo>
                <a:lnTo>
                  <a:pt x="1940" y="213"/>
                </a:lnTo>
                <a:lnTo>
                  <a:pt x="1803" y="271"/>
                </a:lnTo>
                <a:lnTo>
                  <a:pt x="1669" y="335"/>
                </a:lnTo>
                <a:lnTo>
                  <a:pt x="1538" y="406"/>
                </a:lnTo>
                <a:lnTo>
                  <a:pt x="1412" y="483"/>
                </a:lnTo>
                <a:lnTo>
                  <a:pt x="1290" y="565"/>
                </a:lnTo>
                <a:lnTo>
                  <a:pt x="1172" y="654"/>
                </a:lnTo>
                <a:lnTo>
                  <a:pt x="1059" y="748"/>
                </a:lnTo>
                <a:lnTo>
                  <a:pt x="950" y="846"/>
                </a:lnTo>
                <a:lnTo>
                  <a:pt x="846" y="951"/>
                </a:lnTo>
                <a:lnTo>
                  <a:pt x="747" y="1059"/>
                </a:lnTo>
                <a:lnTo>
                  <a:pt x="654" y="1172"/>
                </a:lnTo>
                <a:lnTo>
                  <a:pt x="565" y="1291"/>
                </a:lnTo>
                <a:lnTo>
                  <a:pt x="482" y="1413"/>
                </a:lnTo>
                <a:lnTo>
                  <a:pt x="405" y="1539"/>
                </a:lnTo>
                <a:lnTo>
                  <a:pt x="335" y="1669"/>
                </a:lnTo>
                <a:lnTo>
                  <a:pt x="270" y="1803"/>
                </a:lnTo>
                <a:lnTo>
                  <a:pt x="212" y="1940"/>
                </a:lnTo>
                <a:lnTo>
                  <a:pt x="161" y="2082"/>
                </a:lnTo>
                <a:lnTo>
                  <a:pt x="116" y="2225"/>
                </a:lnTo>
                <a:lnTo>
                  <a:pt x="78" y="2372"/>
                </a:lnTo>
                <a:lnTo>
                  <a:pt x="48" y="2521"/>
                </a:lnTo>
                <a:lnTo>
                  <a:pt x="24" y="2673"/>
                </a:lnTo>
                <a:lnTo>
                  <a:pt x="9" y="2828"/>
                </a:lnTo>
                <a:lnTo>
                  <a:pt x="0" y="2985"/>
                </a:lnTo>
                <a:lnTo>
                  <a:pt x="0" y="3063"/>
                </a:lnTo>
                <a:lnTo>
                  <a:pt x="0" y="3143"/>
                </a:lnTo>
                <a:lnTo>
                  <a:pt x="9" y="3300"/>
                </a:lnTo>
                <a:lnTo>
                  <a:pt x="24" y="3454"/>
                </a:lnTo>
                <a:lnTo>
                  <a:pt x="48" y="3607"/>
                </a:lnTo>
                <a:lnTo>
                  <a:pt x="78" y="3756"/>
                </a:lnTo>
                <a:lnTo>
                  <a:pt x="116" y="3903"/>
                </a:lnTo>
                <a:lnTo>
                  <a:pt x="161" y="4046"/>
                </a:lnTo>
                <a:lnTo>
                  <a:pt x="212" y="4188"/>
                </a:lnTo>
                <a:lnTo>
                  <a:pt x="270" y="4325"/>
                </a:lnTo>
                <a:lnTo>
                  <a:pt x="335" y="4459"/>
                </a:lnTo>
                <a:lnTo>
                  <a:pt x="405" y="4588"/>
                </a:lnTo>
                <a:lnTo>
                  <a:pt x="482" y="4715"/>
                </a:lnTo>
                <a:lnTo>
                  <a:pt x="565" y="4837"/>
                </a:lnTo>
                <a:lnTo>
                  <a:pt x="654" y="4956"/>
                </a:lnTo>
                <a:lnTo>
                  <a:pt x="747" y="5069"/>
                </a:lnTo>
                <a:lnTo>
                  <a:pt x="846" y="5177"/>
                </a:lnTo>
                <a:lnTo>
                  <a:pt x="950" y="5282"/>
                </a:lnTo>
                <a:lnTo>
                  <a:pt x="1059" y="5380"/>
                </a:lnTo>
                <a:lnTo>
                  <a:pt x="1172" y="5474"/>
                </a:lnTo>
                <a:lnTo>
                  <a:pt x="1290" y="5563"/>
                </a:lnTo>
                <a:lnTo>
                  <a:pt x="1412" y="5645"/>
                </a:lnTo>
                <a:lnTo>
                  <a:pt x="1538" y="5721"/>
                </a:lnTo>
                <a:lnTo>
                  <a:pt x="1669" y="5793"/>
                </a:lnTo>
                <a:lnTo>
                  <a:pt x="1803" y="5856"/>
                </a:lnTo>
                <a:lnTo>
                  <a:pt x="1940" y="5915"/>
                </a:lnTo>
                <a:lnTo>
                  <a:pt x="2081" y="5967"/>
                </a:lnTo>
                <a:lnTo>
                  <a:pt x="2224" y="6011"/>
                </a:lnTo>
                <a:lnTo>
                  <a:pt x="2371" y="6049"/>
                </a:lnTo>
                <a:lnTo>
                  <a:pt x="2521" y="6080"/>
                </a:lnTo>
                <a:lnTo>
                  <a:pt x="2673" y="6103"/>
                </a:lnTo>
                <a:lnTo>
                  <a:pt x="2828" y="6119"/>
                </a:lnTo>
                <a:lnTo>
                  <a:pt x="2985" y="6126"/>
                </a:lnTo>
                <a:lnTo>
                  <a:pt x="3063" y="6128"/>
                </a:lnTo>
                <a:lnTo>
                  <a:pt x="3003" y="6126"/>
                </a:lnTo>
                <a:lnTo>
                  <a:pt x="2883" y="6121"/>
                </a:lnTo>
                <a:lnTo>
                  <a:pt x="2765" y="6109"/>
                </a:lnTo>
                <a:lnTo>
                  <a:pt x="2650" y="6091"/>
                </a:lnTo>
                <a:lnTo>
                  <a:pt x="2535" y="6067"/>
                </a:lnTo>
                <a:lnTo>
                  <a:pt x="2424" y="6039"/>
                </a:lnTo>
                <a:lnTo>
                  <a:pt x="2314" y="6004"/>
                </a:lnTo>
                <a:lnTo>
                  <a:pt x="2206" y="5965"/>
                </a:lnTo>
                <a:lnTo>
                  <a:pt x="2101" y="5921"/>
                </a:lnTo>
                <a:lnTo>
                  <a:pt x="2000" y="5872"/>
                </a:lnTo>
                <a:lnTo>
                  <a:pt x="1900" y="5818"/>
                </a:lnTo>
                <a:lnTo>
                  <a:pt x="1804" y="5759"/>
                </a:lnTo>
                <a:lnTo>
                  <a:pt x="1710" y="5697"/>
                </a:lnTo>
                <a:lnTo>
                  <a:pt x="1620" y="5629"/>
                </a:lnTo>
                <a:lnTo>
                  <a:pt x="1534" y="5557"/>
                </a:lnTo>
                <a:lnTo>
                  <a:pt x="1451" y="5482"/>
                </a:lnTo>
                <a:lnTo>
                  <a:pt x="1371" y="5403"/>
                </a:lnTo>
                <a:lnTo>
                  <a:pt x="1296" y="5320"/>
                </a:lnTo>
                <a:lnTo>
                  <a:pt x="1224" y="5233"/>
                </a:lnTo>
                <a:lnTo>
                  <a:pt x="1157" y="5144"/>
                </a:lnTo>
                <a:lnTo>
                  <a:pt x="1094" y="5050"/>
                </a:lnTo>
                <a:lnTo>
                  <a:pt x="1036" y="4953"/>
                </a:lnTo>
                <a:lnTo>
                  <a:pt x="982" y="4854"/>
                </a:lnTo>
                <a:lnTo>
                  <a:pt x="932" y="4752"/>
                </a:lnTo>
                <a:lnTo>
                  <a:pt x="888" y="4647"/>
                </a:lnTo>
                <a:lnTo>
                  <a:pt x="849" y="4540"/>
                </a:lnTo>
                <a:lnTo>
                  <a:pt x="815" y="4430"/>
                </a:lnTo>
                <a:lnTo>
                  <a:pt x="786" y="4318"/>
                </a:lnTo>
                <a:lnTo>
                  <a:pt x="763" y="4204"/>
                </a:lnTo>
                <a:lnTo>
                  <a:pt x="745" y="4087"/>
                </a:lnTo>
                <a:lnTo>
                  <a:pt x="733" y="3970"/>
                </a:lnTo>
                <a:lnTo>
                  <a:pt x="727" y="3851"/>
                </a:lnTo>
                <a:lnTo>
                  <a:pt x="726" y="3790"/>
                </a:lnTo>
                <a:lnTo>
                  <a:pt x="727" y="3730"/>
                </a:lnTo>
                <a:lnTo>
                  <a:pt x="733" y="3610"/>
                </a:lnTo>
                <a:lnTo>
                  <a:pt x="745" y="3492"/>
                </a:lnTo>
                <a:lnTo>
                  <a:pt x="763" y="3377"/>
                </a:lnTo>
                <a:lnTo>
                  <a:pt x="786" y="3262"/>
                </a:lnTo>
                <a:lnTo>
                  <a:pt x="815" y="3150"/>
                </a:lnTo>
                <a:lnTo>
                  <a:pt x="849" y="3041"/>
                </a:lnTo>
                <a:lnTo>
                  <a:pt x="888" y="2933"/>
                </a:lnTo>
                <a:lnTo>
                  <a:pt x="932" y="2828"/>
                </a:lnTo>
                <a:lnTo>
                  <a:pt x="982" y="2726"/>
                </a:lnTo>
                <a:lnTo>
                  <a:pt x="1036" y="2627"/>
                </a:lnTo>
                <a:lnTo>
                  <a:pt x="1094" y="2530"/>
                </a:lnTo>
                <a:lnTo>
                  <a:pt x="1157" y="2437"/>
                </a:lnTo>
                <a:lnTo>
                  <a:pt x="1224" y="2347"/>
                </a:lnTo>
                <a:lnTo>
                  <a:pt x="1296" y="2261"/>
                </a:lnTo>
                <a:lnTo>
                  <a:pt x="1371" y="2178"/>
                </a:lnTo>
                <a:lnTo>
                  <a:pt x="1451" y="2098"/>
                </a:lnTo>
                <a:lnTo>
                  <a:pt x="1534" y="2022"/>
                </a:lnTo>
                <a:lnTo>
                  <a:pt x="1620" y="1951"/>
                </a:lnTo>
                <a:lnTo>
                  <a:pt x="1710" y="1884"/>
                </a:lnTo>
                <a:lnTo>
                  <a:pt x="1804" y="1821"/>
                </a:lnTo>
                <a:lnTo>
                  <a:pt x="1900" y="1762"/>
                </a:lnTo>
                <a:lnTo>
                  <a:pt x="2000" y="1708"/>
                </a:lnTo>
                <a:lnTo>
                  <a:pt x="2101" y="1659"/>
                </a:lnTo>
                <a:lnTo>
                  <a:pt x="2206" y="1615"/>
                </a:lnTo>
                <a:lnTo>
                  <a:pt x="2314" y="1575"/>
                </a:lnTo>
                <a:lnTo>
                  <a:pt x="2424" y="1542"/>
                </a:lnTo>
                <a:lnTo>
                  <a:pt x="2535" y="1512"/>
                </a:lnTo>
                <a:lnTo>
                  <a:pt x="2650" y="1490"/>
                </a:lnTo>
                <a:lnTo>
                  <a:pt x="2765" y="1471"/>
                </a:lnTo>
                <a:lnTo>
                  <a:pt x="2883" y="1460"/>
                </a:lnTo>
                <a:lnTo>
                  <a:pt x="3003" y="1453"/>
                </a:lnTo>
                <a:lnTo>
                  <a:pt x="3063" y="1453"/>
                </a:lnTo>
                <a:lnTo>
                  <a:pt x="6091" y="1453"/>
                </a:lnTo>
                <a:lnTo>
                  <a:pt x="6166" y="1452"/>
                </a:lnTo>
                <a:lnTo>
                  <a:pt x="6313" y="1437"/>
                </a:lnTo>
                <a:lnTo>
                  <a:pt x="6456" y="1408"/>
                </a:lnTo>
                <a:lnTo>
                  <a:pt x="6592" y="1366"/>
                </a:lnTo>
                <a:lnTo>
                  <a:pt x="6723" y="1310"/>
                </a:lnTo>
                <a:lnTo>
                  <a:pt x="6847" y="1243"/>
                </a:lnTo>
                <a:lnTo>
                  <a:pt x="6963" y="1165"/>
                </a:lnTo>
                <a:lnTo>
                  <a:pt x="7071" y="1076"/>
                </a:lnTo>
                <a:lnTo>
                  <a:pt x="7171" y="978"/>
                </a:lnTo>
                <a:lnTo>
                  <a:pt x="7259" y="870"/>
                </a:lnTo>
                <a:lnTo>
                  <a:pt x="7338" y="754"/>
                </a:lnTo>
                <a:lnTo>
                  <a:pt x="7406" y="631"/>
                </a:lnTo>
                <a:lnTo>
                  <a:pt x="7461" y="500"/>
                </a:lnTo>
                <a:lnTo>
                  <a:pt x="7505" y="364"/>
                </a:lnTo>
                <a:lnTo>
                  <a:pt x="7534" y="222"/>
                </a:lnTo>
                <a:lnTo>
                  <a:pt x="7550" y="76"/>
                </a:lnTo>
                <a:lnTo>
                  <a:pt x="7551" y="0"/>
                </a:lnTo>
                <a:lnTo>
                  <a:pt x="6091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7" name="Oval 120"/>
          <p:cNvSpPr/>
          <p:nvPr/>
        </p:nvSpPr>
        <p:spPr>
          <a:xfrm>
            <a:off x="1782438" y="4918459"/>
            <a:ext cx="1097280" cy="109728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5"/>
          <p:cNvSpPr/>
          <p:nvPr/>
        </p:nvSpPr>
        <p:spPr>
          <a:xfrm>
            <a:off x="1872707" y="4997567"/>
            <a:ext cx="920985" cy="724224"/>
          </a:xfrm>
          <a:custGeom>
            <a:avLst/>
            <a:gdLst/>
            <a:ahLst/>
            <a:cxnLst/>
            <a:rect l="l" t="t" r="r" b="b"/>
            <a:pathLst>
              <a:path w="504825" h="396648">
                <a:moveTo>
                  <a:pt x="252413" y="0"/>
                </a:moveTo>
                <a:cubicBezTo>
                  <a:pt x="286593" y="0"/>
                  <a:pt x="319272" y="6667"/>
                  <a:pt x="350447" y="20001"/>
                </a:cubicBezTo>
                <a:cubicBezTo>
                  <a:pt x="381623" y="33336"/>
                  <a:pt x="408480" y="51271"/>
                  <a:pt x="431017" y="73808"/>
                </a:cubicBezTo>
                <a:cubicBezTo>
                  <a:pt x="453554" y="96345"/>
                  <a:pt x="471489" y="123201"/>
                  <a:pt x="484824" y="154377"/>
                </a:cubicBezTo>
                <a:cubicBezTo>
                  <a:pt x="498158" y="185553"/>
                  <a:pt x="504825" y="218231"/>
                  <a:pt x="504825" y="252412"/>
                </a:cubicBezTo>
                <a:cubicBezTo>
                  <a:pt x="504825" y="301430"/>
                  <a:pt x="491584" y="346785"/>
                  <a:pt x="465104" y="388479"/>
                </a:cubicBezTo>
                <a:cubicBezTo>
                  <a:pt x="461535" y="393925"/>
                  <a:pt x="456465" y="396648"/>
                  <a:pt x="449891" y="396648"/>
                </a:cubicBezTo>
                <a:lnTo>
                  <a:pt x="54933" y="396648"/>
                </a:lnTo>
                <a:cubicBezTo>
                  <a:pt x="48360" y="396648"/>
                  <a:pt x="43290" y="393925"/>
                  <a:pt x="39721" y="388479"/>
                </a:cubicBezTo>
                <a:cubicBezTo>
                  <a:pt x="13241" y="346973"/>
                  <a:pt x="0" y="301618"/>
                  <a:pt x="0" y="252412"/>
                </a:cubicBezTo>
                <a:cubicBezTo>
                  <a:pt x="0" y="218231"/>
                  <a:pt x="6667" y="185553"/>
                  <a:pt x="20001" y="154377"/>
                </a:cubicBezTo>
                <a:cubicBezTo>
                  <a:pt x="33335" y="123201"/>
                  <a:pt x="51271" y="96345"/>
                  <a:pt x="73808" y="73808"/>
                </a:cubicBezTo>
                <a:cubicBezTo>
                  <a:pt x="96345" y="51271"/>
                  <a:pt x="123201" y="33336"/>
                  <a:pt x="154377" y="20001"/>
                </a:cubicBezTo>
                <a:cubicBezTo>
                  <a:pt x="185553" y="6667"/>
                  <a:pt x="218232" y="0"/>
                  <a:pt x="252413" y="0"/>
                </a:cubicBezTo>
                <a:close/>
                <a:moveTo>
                  <a:pt x="252413" y="36059"/>
                </a:moveTo>
                <a:cubicBezTo>
                  <a:pt x="242459" y="36059"/>
                  <a:pt x="233960" y="39580"/>
                  <a:pt x="226918" y="46623"/>
                </a:cubicBezTo>
                <a:cubicBezTo>
                  <a:pt x="219875" y="53666"/>
                  <a:pt x="216353" y="62164"/>
                  <a:pt x="216353" y="72118"/>
                </a:cubicBezTo>
                <a:cubicBezTo>
                  <a:pt x="216353" y="82071"/>
                  <a:pt x="219875" y="90570"/>
                  <a:pt x="226918" y="97613"/>
                </a:cubicBezTo>
                <a:cubicBezTo>
                  <a:pt x="233960" y="104655"/>
                  <a:pt x="242459" y="108177"/>
                  <a:pt x="252413" y="108177"/>
                </a:cubicBezTo>
                <a:cubicBezTo>
                  <a:pt x="262366" y="108177"/>
                  <a:pt x="270864" y="104655"/>
                  <a:pt x="277907" y="97613"/>
                </a:cubicBezTo>
                <a:cubicBezTo>
                  <a:pt x="284949" y="90570"/>
                  <a:pt x="288471" y="82071"/>
                  <a:pt x="288471" y="72118"/>
                </a:cubicBezTo>
                <a:cubicBezTo>
                  <a:pt x="288471" y="62164"/>
                  <a:pt x="284949" y="53666"/>
                  <a:pt x="277907" y="46623"/>
                </a:cubicBezTo>
                <a:cubicBezTo>
                  <a:pt x="270864" y="39580"/>
                  <a:pt x="262366" y="36059"/>
                  <a:pt x="252413" y="36059"/>
                </a:cubicBezTo>
                <a:close/>
                <a:moveTo>
                  <a:pt x="378618" y="90147"/>
                </a:moveTo>
                <a:cubicBezTo>
                  <a:pt x="368665" y="90147"/>
                  <a:pt x="360166" y="93669"/>
                  <a:pt x="353124" y="100711"/>
                </a:cubicBezTo>
                <a:cubicBezTo>
                  <a:pt x="346081" y="107754"/>
                  <a:pt x="342560" y="116252"/>
                  <a:pt x="342560" y="126206"/>
                </a:cubicBezTo>
                <a:cubicBezTo>
                  <a:pt x="342560" y="136160"/>
                  <a:pt x="346081" y="144658"/>
                  <a:pt x="353124" y="151701"/>
                </a:cubicBezTo>
                <a:cubicBezTo>
                  <a:pt x="360166" y="158744"/>
                  <a:pt x="368665" y="162265"/>
                  <a:pt x="378618" y="162265"/>
                </a:cubicBezTo>
                <a:cubicBezTo>
                  <a:pt x="388572" y="162265"/>
                  <a:pt x="397071" y="158744"/>
                  <a:pt x="404113" y="151701"/>
                </a:cubicBezTo>
                <a:cubicBezTo>
                  <a:pt x="411156" y="144658"/>
                  <a:pt x="414678" y="136160"/>
                  <a:pt x="414678" y="126206"/>
                </a:cubicBezTo>
                <a:cubicBezTo>
                  <a:pt x="414678" y="116252"/>
                  <a:pt x="411156" y="107754"/>
                  <a:pt x="404113" y="100711"/>
                </a:cubicBezTo>
                <a:cubicBezTo>
                  <a:pt x="397071" y="93669"/>
                  <a:pt x="388572" y="90147"/>
                  <a:pt x="378618" y="90147"/>
                </a:cubicBezTo>
                <a:close/>
                <a:moveTo>
                  <a:pt x="126206" y="90147"/>
                </a:moveTo>
                <a:cubicBezTo>
                  <a:pt x="116252" y="90147"/>
                  <a:pt x="107754" y="93669"/>
                  <a:pt x="100712" y="100711"/>
                </a:cubicBezTo>
                <a:cubicBezTo>
                  <a:pt x="93668" y="107754"/>
                  <a:pt x="90147" y="116252"/>
                  <a:pt x="90147" y="126206"/>
                </a:cubicBezTo>
                <a:cubicBezTo>
                  <a:pt x="90147" y="136160"/>
                  <a:pt x="93668" y="144658"/>
                  <a:pt x="100712" y="151701"/>
                </a:cubicBezTo>
                <a:cubicBezTo>
                  <a:pt x="107754" y="158744"/>
                  <a:pt x="116252" y="162265"/>
                  <a:pt x="126206" y="162265"/>
                </a:cubicBezTo>
                <a:cubicBezTo>
                  <a:pt x="136160" y="162265"/>
                  <a:pt x="144658" y="158744"/>
                  <a:pt x="151701" y="151701"/>
                </a:cubicBezTo>
                <a:cubicBezTo>
                  <a:pt x="158744" y="144658"/>
                  <a:pt x="162265" y="136160"/>
                  <a:pt x="162265" y="126206"/>
                </a:cubicBezTo>
                <a:cubicBezTo>
                  <a:pt x="162265" y="116252"/>
                  <a:pt x="158744" y="107754"/>
                  <a:pt x="151701" y="100711"/>
                </a:cubicBezTo>
                <a:cubicBezTo>
                  <a:pt x="144658" y="93669"/>
                  <a:pt x="136160" y="90147"/>
                  <a:pt x="126206" y="90147"/>
                </a:cubicBezTo>
                <a:close/>
                <a:moveTo>
                  <a:pt x="291429" y="131594"/>
                </a:moveTo>
                <a:cubicBezTo>
                  <a:pt x="289175" y="131899"/>
                  <a:pt x="286969" y="132685"/>
                  <a:pt x="284809" y="133953"/>
                </a:cubicBezTo>
                <a:cubicBezTo>
                  <a:pt x="280489" y="136488"/>
                  <a:pt x="277672" y="140198"/>
                  <a:pt x="276358" y="145081"/>
                </a:cubicBezTo>
                <a:lnTo>
                  <a:pt x="247905" y="252694"/>
                </a:lnTo>
                <a:cubicBezTo>
                  <a:pt x="236636" y="253633"/>
                  <a:pt x="226589" y="257718"/>
                  <a:pt x="217762" y="264948"/>
                </a:cubicBezTo>
                <a:cubicBezTo>
                  <a:pt x="208935" y="272179"/>
                  <a:pt x="203019" y="281428"/>
                  <a:pt x="200015" y="292697"/>
                </a:cubicBezTo>
                <a:cubicBezTo>
                  <a:pt x="196258" y="307158"/>
                  <a:pt x="198136" y="320868"/>
                  <a:pt x="205648" y="333827"/>
                </a:cubicBezTo>
                <a:cubicBezTo>
                  <a:pt x="213161" y="346785"/>
                  <a:pt x="224147" y="355143"/>
                  <a:pt x="238609" y="358899"/>
                </a:cubicBezTo>
                <a:cubicBezTo>
                  <a:pt x="253070" y="362655"/>
                  <a:pt x="266780" y="360777"/>
                  <a:pt x="279739" y="353265"/>
                </a:cubicBezTo>
                <a:cubicBezTo>
                  <a:pt x="292697" y="345752"/>
                  <a:pt x="301054" y="334766"/>
                  <a:pt x="304811" y="320305"/>
                </a:cubicBezTo>
                <a:cubicBezTo>
                  <a:pt x="307815" y="309036"/>
                  <a:pt x="307252" y="298050"/>
                  <a:pt x="303120" y="287344"/>
                </a:cubicBezTo>
                <a:cubicBezTo>
                  <a:pt x="298988" y="276639"/>
                  <a:pt x="292227" y="268094"/>
                  <a:pt x="282837" y="261709"/>
                </a:cubicBezTo>
                <a:lnTo>
                  <a:pt x="311290" y="154096"/>
                </a:lnTo>
                <a:cubicBezTo>
                  <a:pt x="312417" y="149212"/>
                  <a:pt x="311712" y="144658"/>
                  <a:pt x="309177" y="140432"/>
                </a:cubicBezTo>
                <a:cubicBezTo>
                  <a:pt x="306642" y="136207"/>
                  <a:pt x="303026" y="133437"/>
                  <a:pt x="298331" y="132122"/>
                </a:cubicBezTo>
                <a:cubicBezTo>
                  <a:pt x="295983" y="131465"/>
                  <a:pt x="293683" y="131289"/>
                  <a:pt x="291429" y="131594"/>
                </a:cubicBezTo>
                <a:close/>
                <a:moveTo>
                  <a:pt x="432707" y="216353"/>
                </a:moveTo>
                <a:cubicBezTo>
                  <a:pt x="422753" y="216353"/>
                  <a:pt x="414255" y="219875"/>
                  <a:pt x="407213" y="226918"/>
                </a:cubicBezTo>
                <a:cubicBezTo>
                  <a:pt x="400169" y="233960"/>
                  <a:pt x="396648" y="242458"/>
                  <a:pt x="396648" y="252412"/>
                </a:cubicBezTo>
                <a:cubicBezTo>
                  <a:pt x="396648" y="262366"/>
                  <a:pt x="400169" y="270864"/>
                  <a:pt x="407213" y="277907"/>
                </a:cubicBezTo>
                <a:cubicBezTo>
                  <a:pt x="414255" y="284950"/>
                  <a:pt x="422753" y="288471"/>
                  <a:pt x="432707" y="288471"/>
                </a:cubicBezTo>
                <a:cubicBezTo>
                  <a:pt x="442661" y="288471"/>
                  <a:pt x="451159" y="284950"/>
                  <a:pt x="458202" y="277907"/>
                </a:cubicBezTo>
                <a:cubicBezTo>
                  <a:pt x="465245" y="270864"/>
                  <a:pt x="468766" y="262366"/>
                  <a:pt x="468766" y="252412"/>
                </a:cubicBezTo>
                <a:cubicBezTo>
                  <a:pt x="468766" y="242458"/>
                  <a:pt x="465245" y="233960"/>
                  <a:pt x="458202" y="226918"/>
                </a:cubicBezTo>
                <a:cubicBezTo>
                  <a:pt x="451159" y="219875"/>
                  <a:pt x="442661" y="216353"/>
                  <a:pt x="432707" y="216353"/>
                </a:cubicBezTo>
                <a:close/>
                <a:moveTo>
                  <a:pt x="72118" y="216353"/>
                </a:moveTo>
                <a:cubicBezTo>
                  <a:pt x="62164" y="216353"/>
                  <a:pt x="53666" y="219875"/>
                  <a:pt x="46623" y="226918"/>
                </a:cubicBezTo>
                <a:cubicBezTo>
                  <a:pt x="39580" y="233960"/>
                  <a:pt x="36059" y="242458"/>
                  <a:pt x="36059" y="252412"/>
                </a:cubicBezTo>
                <a:cubicBezTo>
                  <a:pt x="36059" y="262366"/>
                  <a:pt x="39580" y="270864"/>
                  <a:pt x="46623" y="277907"/>
                </a:cubicBezTo>
                <a:cubicBezTo>
                  <a:pt x="53666" y="284950"/>
                  <a:pt x="62164" y="288471"/>
                  <a:pt x="72118" y="288471"/>
                </a:cubicBezTo>
                <a:cubicBezTo>
                  <a:pt x="82072" y="288471"/>
                  <a:pt x="90570" y="284950"/>
                  <a:pt x="97612" y="277907"/>
                </a:cubicBezTo>
                <a:cubicBezTo>
                  <a:pt x="104655" y="270864"/>
                  <a:pt x="108177" y="262366"/>
                  <a:pt x="108177" y="252412"/>
                </a:cubicBezTo>
                <a:cubicBezTo>
                  <a:pt x="108177" y="242458"/>
                  <a:pt x="104655" y="233960"/>
                  <a:pt x="97612" y="226918"/>
                </a:cubicBezTo>
                <a:cubicBezTo>
                  <a:pt x="90570" y="219875"/>
                  <a:pt x="82072" y="216353"/>
                  <a:pt x="72118" y="216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23"/>
          <p:cNvSpPr txBox="1"/>
          <p:nvPr/>
        </p:nvSpPr>
        <p:spPr>
          <a:xfrm>
            <a:off x="4985198" y="1473896"/>
            <a:ext cx="4267322" cy="769441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pPr lvl="0"/>
            <a:r>
              <a:rPr lang="en-US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Cadre général de la problématique</a:t>
            </a:r>
          </a:p>
          <a:p>
            <a:endParaRPr lang="en-US" sz="2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44"/>
          <p:cNvSpPr txBox="1"/>
          <p:nvPr/>
        </p:nvSpPr>
        <p:spPr>
          <a:xfrm>
            <a:off x="4572000" y="2238400"/>
            <a:ext cx="4499992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Etat des lieux, situation de la sécurité routière en Tunisie</a:t>
            </a:r>
            <a:endParaRPr lang="en-US" sz="2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147"/>
          <p:cNvSpPr txBox="1"/>
          <p:nvPr/>
        </p:nvSpPr>
        <p:spPr>
          <a:xfrm>
            <a:off x="3851920" y="3070121"/>
            <a:ext cx="5245795" cy="430887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Enquête sur terrain : Quels défis à relever?</a:t>
            </a:r>
            <a:endParaRPr lang="en-US" sz="2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150"/>
          <p:cNvSpPr txBox="1"/>
          <p:nvPr/>
        </p:nvSpPr>
        <p:spPr>
          <a:xfrm>
            <a:off x="3491880" y="3718193"/>
            <a:ext cx="5401607" cy="430887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Recommandations et perspectives de l’étude</a:t>
            </a:r>
            <a:endParaRPr lang="en-US" sz="2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187624" y="5036983"/>
            <a:ext cx="788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Une nouvelle page de l’histoire de la sécurité routière </a:t>
            </a:r>
            <a:r>
              <a:rPr lang="fr-FR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en </a:t>
            </a:r>
            <a:r>
              <a:rPr lang="fr-FR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Tunisie reste </a:t>
            </a:r>
            <a:r>
              <a:rPr lang="fr-FR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à écrire </a:t>
            </a:r>
            <a:r>
              <a:rPr lang="fr-FR" sz="36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itchFamily="66" charset="0"/>
              </a:rPr>
              <a:t>….</a:t>
            </a:r>
            <a:endParaRPr lang="fr-FR" sz="3600" b="1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 Script MT" pitchFamily="66" charset="0"/>
            </a:endParaRPr>
          </a:p>
        </p:txBody>
      </p:sp>
      <p:pic>
        <p:nvPicPr>
          <p:cNvPr id="5" name="Image 4" descr="http://blog.wikimemoires.com/wp-content/uploads/2012/02/remerciement-de-memoire.jpg"/>
          <p:cNvPicPr/>
          <p:nvPr/>
        </p:nvPicPr>
        <p:blipFill>
          <a:blip r:embed="rId3" cstate="print">
            <a:grayscl/>
          </a:blip>
          <a:srcRect t="18708"/>
          <a:stretch>
            <a:fillRect/>
          </a:stretch>
        </p:blipFill>
        <p:spPr bwMode="auto">
          <a:xfrm>
            <a:off x="5796136" y="6093296"/>
            <a:ext cx="3347863" cy="76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3054" r="518"/>
          <a:stretch>
            <a:fillRect/>
          </a:stretch>
        </p:blipFill>
        <p:spPr bwMode="auto">
          <a:xfrm>
            <a:off x="0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Espace réservé du numéro de diapositive 8"/>
          <p:cNvSpPr txBox="1">
            <a:spLocks/>
          </p:cNvSpPr>
          <p:nvPr/>
        </p:nvSpPr>
        <p:spPr>
          <a:xfrm>
            <a:off x="26124" y="6414497"/>
            <a:ext cx="34145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54E1622-0C31-46E6-8822-D97B4C28C236}" type="slidenum">
              <a:rPr lang="zh-CN" altLang="en-US" sz="1400" b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pPr algn="r">
                <a:defRPr/>
              </a:pPr>
              <a:t>2</a:t>
            </a:fld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-387424"/>
            <a:ext cx="91805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Schéma de la présentation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reeform 200"/>
          <p:cNvSpPr>
            <a:spLocks/>
          </p:cNvSpPr>
          <p:nvPr/>
        </p:nvSpPr>
        <p:spPr bwMode="auto">
          <a:xfrm>
            <a:off x="15275" y="1484784"/>
            <a:ext cx="5060781" cy="4451224"/>
          </a:xfrm>
          <a:custGeom>
            <a:avLst/>
            <a:gdLst>
              <a:gd name="T0" fmla="*/ 5446 w 13793"/>
              <a:gd name="T1" fmla="*/ 1 h 11178"/>
              <a:gd name="T2" fmla="*/ 4600 w 13793"/>
              <a:gd name="T3" fmla="*/ 86 h 11178"/>
              <a:gd name="T4" fmla="*/ 3797 w 13793"/>
              <a:gd name="T5" fmla="*/ 293 h 11178"/>
              <a:gd name="T6" fmla="*/ 3045 w 13793"/>
              <a:gd name="T7" fmla="*/ 610 h 11178"/>
              <a:gd name="T8" fmla="*/ 2354 w 13793"/>
              <a:gd name="T9" fmla="*/ 1030 h 11178"/>
              <a:gd name="T10" fmla="*/ 1733 w 13793"/>
              <a:gd name="T11" fmla="*/ 1542 h 11178"/>
              <a:gd name="T12" fmla="*/ 1193 w 13793"/>
              <a:gd name="T13" fmla="*/ 2137 h 11178"/>
              <a:gd name="T14" fmla="*/ 740 w 13793"/>
              <a:gd name="T15" fmla="*/ 2807 h 11178"/>
              <a:gd name="T16" fmla="*/ 388 w 13793"/>
              <a:gd name="T17" fmla="*/ 3539 h 11178"/>
              <a:gd name="T18" fmla="*/ 143 w 13793"/>
              <a:gd name="T19" fmla="*/ 4327 h 11178"/>
              <a:gd name="T20" fmla="*/ 17 w 13793"/>
              <a:gd name="T21" fmla="*/ 5159 h 11178"/>
              <a:gd name="T22" fmla="*/ 1 w 13793"/>
              <a:gd name="T23" fmla="*/ 5734 h 11178"/>
              <a:gd name="T24" fmla="*/ 87 w 13793"/>
              <a:gd name="T25" fmla="*/ 6578 h 11178"/>
              <a:gd name="T26" fmla="*/ 294 w 13793"/>
              <a:gd name="T27" fmla="*/ 7382 h 11178"/>
              <a:gd name="T28" fmla="*/ 612 w 13793"/>
              <a:gd name="T29" fmla="*/ 8134 h 11178"/>
              <a:gd name="T30" fmla="*/ 1032 w 13793"/>
              <a:gd name="T31" fmla="*/ 8825 h 11178"/>
              <a:gd name="T32" fmla="*/ 1544 w 13793"/>
              <a:gd name="T33" fmla="*/ 9446 h 11178"/>
              <a:gd name="T34" fmla="*/ 2139 w 13793"/>
              <a:gd name="T35" fmla="*/ 9987 h 11178"/>
              <a:gd name="T36" fmla="*/ 2807 w 13793"/>
              <a:gd name="T37" fmla="*/ 10439 h 11178"/>
              <a:gd name="T38" fmla="*/ 3541 w 13793"/>
              <a:gd name="T39" fmla="*/ 10792 h 11178"/>
              <a:gd name="T40" fmla="*/ 4327 w 13793"/>
              <a:gd name="T41" fmla="*/ 11036 h 11178"/>
              <a:gd name="T42" fmla="*/ 5160 w 13793"/>
              <a:gd name="T43" fmla="*/ 11163 h 11178"/>
              <a:gd name="T44" fmla="*/ 5464 w 13793"/>
              <a:gd name="T45" fmla="*/ 11177 h 11178"/>
              <a:gd name="T46" fmla="*/ 4729 w 13793"/>
              <a:gd name="T47" fmla="*/ 11103 h 11178"/>
              <a:gd name="T48" fmla="*/ 4030 w 13793"/>
              <a:gd name="T49" fmla="*/ 10924 h 11178"/>
              <a:gd name="T50" fmla="*/ 3376 w 13793"/>
              <a:gd name="T51" fmla="*/ 10647 h 11178"/>
              <a:gd name="T52" fmla="*/ 2775 w 13793"/>
              <a:gd name="T53" fmla="*/ 10282 h 11178"/>
              <a:gd name="T54" fmla="*/ 2235 w 13793"/>
              <a:gd name="T55" fmla="*/ 9836 h 11178"/>
              <a:gd name="T56" fmla="*/ 1764 w 13793"/>
              <a:gd name="T57" fmla="*/ 9319 h 11178"/>
              <a:gd name="T58" fmla="*/ 1371 w 13793"/>
              <a:gd name="T59" fmla="*/ 8736 h 11178"/>
              <a:gd name="T60" fmla="*/ 1064 w 13793"/>
              <a:gd name="T61" fmla="*/ 8099 h 11178"/>
              <a:gd name="T62" fmla="*/ 851 w 13793"/>
              <a:gd name="T63" fmla="*/ 7414 h 11178"/>
              <a:gd name="T64" fmla="*/ 740 w 13793"/>
              <a:gd name="T65" fmla="*/ 6690 h 11178"/>
              <a:gd name="T66" fmla="*/ 728 w 13793"/>
              <a:gd name="T67" fmla="*/ 6190 h 11178"/>
              <a:gd name="T68" fmla="*/ 803 w 13793"/>
              <a:gd name="T69" fmla="*/ 5454 h 11178"/>
              <a:gd name="T70" fmla="*/ 982 w 13793"/>
              <a:gd name="T71" fmla="*/ 4755 h 11178"/>
              <a:gd name="T72" fmla="*/ 1259 w 13793"/>
              <a:gd name="T73" fmla="*/ 4102 h 11178"/>
              <a:gd name="T74" fmla="*/ 1624 w 13793"/>
              <a:gd name="T75" fmla="*/ 3500 h 11178"/>
              <a:gd name="T76" fmla="*/ 2070 w 13793"/>
              <a:gd name="T77" fmla="*/ 2960 h 11178"/>
              <a:gd name="T78" fmla="*/ 2587 w 13793"/>
              <a:gd name="T79" fmla="*/ 2489 h 11178"/>
              <a:gd name="T80" fmla="*/ 3169 w 13793"/>
              <a:gd name="T81" fmla="*/ 2096 h 11178"/>
              <a:gd name="T82" fmla="*/ 3806 w 13793"/>
              <a:gd name="T83" fmla="*/ 1790 h 11178"/>
              <a:gd name="T84" fmla="*/ 4491 w 13793"/>
              <a:gd name="T85" fmla="*/ 1577 h 11178"/>
              <a:gd name="T86" fmla="*/ 5216 w 13793"/>
              <a:gd name="T87" fmla="*/ 1467 h 11178"/>
              <a:gd name="T88" fmla="*/ 12332 w 13793"/>
              <a:gd name="T89" fmla="*/ 1453 h 11178"/>
              <a:gd name="T90" fmla="*/ 12696 w 13793"/>
              <a:gd name="T91" fmla="*/ 1407 h 11178"/>
              <a:gd name="T92" fmla="*/ 13088 w 13793"/>
              <a:gd name="T93" fmla="*/ 1243 h 11178"/>
              <a:gd name="T94" fmla="*/ 13412 w 13793"/>
              <a:gd name="T95" fmla="*/ 977 h 11178"/>
              <a:gd name="T96" fmla="*/ 13648 w 13793"/>
              <a:gd name="T97" fmla="*/ 630 h 11178"/>
              <a:gd name="T98" fmla="*/ 13775 w 13793"/>
              <a:gd name="T99" fmla="*/ 221 h 11178"/>
              <a:gd name="T100" fmla="*/ 12332 w 13793"/>
              <a:gd name="T101" fmla="*/ 0 h 11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793" h="11178">
                <a:moveTo>
                  <a:pt x="12332" y="0"/>
                </a:moveTo>
                <a:lnTo>
                  <a:pt x="5590" y="0"/>
                </a:lnTo>
                <a:lnTo>
                  <a:pt x="5446" y="1"/>
                </a:lnTo>
                <a:lnTo>
                  <a:pt x="5160" y="15"/>
                </a:lnTo>
                <a:lnTo>
                  <a:pt x="4878" y="44"/>
                </a:lnTo>
                <a:lnTo>
                  <a:pt x="4600" y="86"/>
                </a:lnTo>
                <a:lnTo>
                  <a:pt x="4327" y="142"/>
                </a:lnTo>
                <a:lnTo>
                  <a:pt x="4059" y="210"/>
                </a:lnTo>
                <a:lnTo>
                  <a:pt x="3797" y="293"/>
                </a:lnTo>
                <a:lnTo>
                  <a:pt x="3541" y="387"/>
                </a:lnTo>
                <a:lnTo>
                  <a:pt x="3289" y="492"/>
                </a:lnTo>
                <a:lnTo>
                  <a:pt x="3045" y="610"/>
                </a:lnTo>
                <a:lnTo>
                  <a:pt x="2807" y="740"/>
                </a:lnTo>
                <a:lnTo>
                  <a:pt x="2577" y="880"/>
                </a:lnTo>
                <a:lnTo>
                  <a:pt x="2354" y="1030"/>
                </a:lnTo>
                <a:lnTo>
                  <a:pt x="2139" y="1191"/>
                </a:lnTo>
                <a:lnTo>
                  <a:pt x="1932" y="1362"/>
                </a:lnTo>
                <a:lnTo>
                  <a:pt x="1733" y="1542"/>
                </a:lnTo>
                <a:lnTo>
                  <a:pt x="1544" y="1732"/>
                </a:lnTo>
                <a:lnTo>
                  <a:pt x="1363" y="1931"/>
                </a:lnTo>
                <a:lnTo>
                  <a:pt x="1193" y="2137"/>
                </a:lnTo>
                <a:lnTo>
                  <a:pt x="1032" y="2353"/>
                </a:lnTo>
                <a:lnTo>
                  <a:pt x="881" y="2576"/>
                </a:lnTo>
                <a:lnTo>
                  <a:pt x="740" y="2807"/>
                </a:lnTo>
                <a:lnTo>
                  <a:pt x="612" y="3045"/>
                </a:lnTo>
                <a:lnTo>
                  <a:pt x="494" y="3289"/>
                </a:lnTo>
                <a:lnTo>
                  <a:pt x="388" y="3539"/>
                </a:lnTo>
                <a:lnTo>
                  <a:pt x="294" y="3796"/>
                </a:lnTo>
                <a:lnTo>
                  <a:pt x="212" y="4059"/>
                </a:lnTo>
                <a:lnTo>
                  <a:pt x="143" y="4327"/>
                </a:lnTo>
                <a:lnTo>
                  <a:pt x="87" y="4600"/>
                </a:lnTo>
                <a:lnTo>
                  <a:pt x="45" y="4877"/>
                </a:lnTo>
                <a:lnTo>
                  <a:pt x="17" y="5159"/>
                </a:lnTo>
                <a:lnTo>
                  <a:pt x="1" y="5444"/>
                </a:lnTo>
                <a:lnTo>
                  <a:pt x="0" y="5589"/>
                </a:lnTo>
                <a:lnTo>
                  <a:pt x="1" y="5734"/>
                </a:lnTo>
                <a:lnTo>
                  <a:pt x="17" y="6019"/>
                </a:lnTo>
                <a:lnTo>
                  <a:pt x="45" y="6301"/>
                </a:lnTo>
                <a:lnTo>
                  <a:pt x="87" y="6578"/>
                </a:lnTo>
                <a:lnTo>
                  <a:pt x="143" y="6852"/>
                </a:lnTo>
                <a:lnTo>
                  <a:pt x="212" y="7120"/>
                </a:lnTo>
                <a:lnTo>
                  <a:pt x="294" y="7382"/>
                </a:lnTo>
                <a:lnTo>
                  <a:pt x="388" y="7639"/>
                </a:lnTo>
                <a:lnTo>
                  <a:pt x="494" y="7890"/>
                </a:lnTo>
                <a:lnTo>
                  <a:pt x="612" y="8134"/>
                </a:lnTo>
                <a:lnTo>
                  <a:pt x="740" y="8371"/>
                </a:lnTo>
                <a:lnTo>
                  <a:pt x="881" y="8602"/>
                </a:lnTo>
                <a:lnTo>
                  <a:pt x="1032" y="8825"/>
                </a:lnTo>
                <a:lnTo>
                  <a:pt x="1193" y="9040"/>
                </a:lnTo>
                <a:lnTo>
                  <a:pt x="1363" y="9247"/>
                </a:lnTo>
                <a:lnTo>
                  <a:pt x="1544" y="9446"/>
                </a:lnTo>
                <a:lnTo>
                  <a:pt x="1733" y="9635"/>
                </a:lnTo>
                <a:lnTo>
                  <a:pt x="1932" y="9816"/>
                </a:lnTo>
                <a:lnTo>
                  <a:pt x="2139" y="9987"/>
                </a:lnTo>
                <a:lnTo>
                  <a:pt x="2354" y="10148"/>
                </a:lnTo>
                <a:lnTo>
                  <a:pt x="2577" y="10298"/>
                </a:lnTo>
                <a:lnTo>
                  <a:pt x="2807" y="10439"/>
                </a:lnTo>
                <a:lnTo>
                  <a:pt x="3045" y="10567"/>
                </a:lnTo>
                <a:lnTo>
                  <a:pt x="3289" y="10685"/>
                </a:lnTo>
                <a:lnTo>
                  <a:pt x="3541" y="10792"/>
                </a:lnTo>
                <a:lnTo>
                  <a:pt x="3797" y="10886"/>
                </a:lnTo>
                <a:lnTo>
                  <a:pt x="4059" y="10967"/>
                </a:lnTo>
                <a:lnTo>
                  <a:pt x="4327" y="11036"/>
                </a:lnTo>
                <a:lnTo>
                  <a:pt x="4600" y="11092"/>
                </a:lnTo>
                <a:lnTo>
                  <a:pt x="4878" y="11134"/>
                </a:lnTo>
                <a:lnTo>
                  <a:pt x="5160" y="11163"/>
                </a:lnTo>
                <a:lnTo>
                  <a:pt x="5446" y="11177"/>
                </a:lnTo>
                <a:lnTo>
                  <a:pt x="5590" y="11178"/>
                </a:lnTo>
                <a:lnTo>
                  <a:pt x="5464" y="11177"/>
                </a:lnTo>
                <a:lnTo>
                  <a:pt x="5216" y="11164"/>
                </a:lnTo>
                <a:lnTo>
                  <a:pt x="4971" y="11140"/>
                </a:lnTo>
                <a:lnTo>
                  <a:pt x="4729" y="11103"/>
                </a:lnTo>
                <a:lnTo>
                  <a:pt x="4491" y="11054"/>
                </a:lnTo>
                <a:lnTo>
                  <a:pt x="4259" y="10995"/>
                </a:lnTo>
                <a:lnTo>
                  <a:pt x="4030" y="10924"/>
                </a:lnTo>
                <a:lnTo>
                  <a:pt x="3806" y="10841"/>
                </a:lnTo>
                <a:lnTo>
                  <a:pt x="3588" y="10750"/>
                </a:lnTo>
                <a:lnTo>
                  <a:pt x="3376" y="10647"/>
                </a:lnTo>
                <a:lnTo>
                  <a:pt x="3169" y="10535"/>
                </a:lnTo>
                <a:lnTo>
                  <a:pt x="2968" y="10413"/>
                </a:lnTo>
                <a:lnTo>
                  <a:pt x="2775" y="10282"/>
                </a:lnTo>
                <a:lnTo>
                  <a:pt x="2587" y="10142"/>
                </a:lnTo>
                <a:lnTo>
                  <a:pt x="2407" y="9993"/>
                </a:lnTo>
                <a:lnTo>
                  <a:pt x="2235" y="9836"/>
                </a:lnTo>
                <a:lnTo>
                  <a:pt x="2070" y="9671"/>
                </a:lnTo>
                <a:lnTo>
                  <a:pt x="1912" y="9498"/>
                </a:lnTo>
                <a:lnTo>
                  <a:pt x="1764" y="9319"/>
                </a:lnTo>
                <a:lnTo>
                  <a:pt x="1624" y="9131"/>
                </a:lnTo>
                <a:lnTo>
                  <a:pt x="1493" y="8937"/>
                </a:lnTo>
                <a:lnTo>
                  <a:pt x="1371" y="8736"/>
                </a:lnTo>
                <a:lnTo>
                  <a:pt x="1259" y="8530"/>
                </a:lnTo>
                <a:lnTo>
                  <a:pt x="1156" y="8317"/>
                </a:lnTo>
                <a:lnTo>
                  <a:pt x="1064" y="8099"/>
                </a:lnTo>
                <a:lnTo>
                  <a:pt x="982" y="7876"/>
                </a:lnTo>
                <a:lnTo>
                  <a:pt x="911" y="7647"/>
                </a:lnTo>
                <a:lnTo>
                  <a:pt x="851" y="7414"/>
                </a:lnTo>
                <a:lnTo>
                  <a:pt x="803" y="7177"/>
                </a:lnTo>
                <a:lnTo>
                  <a:pt x="766" y="6935"/>
                </a:lnTo>
                <a:lnTo>
                  <a:pt x="740" y="6690"/>
                </a:lnTo>
                <a:lnTo>
                  <a:pt x="728" y="6441"/>
                </a:lnTo>
                <a:lnTo>
                  <a:pt x="727" y="6316"/>
                </a:lnTo>
                <a:lnTo>
                  <a:pt x="728" y="6190"/>
                </a:lnTo>
                <a:lnTo>
                  <a:pt x="740" y="5941"/>
                </a:lnTo>
                <a:lnTo>
                  <a:pt x="766" y="5696"/>
                </a:lnTo>
                <a:lnTo>
                  <a:pt x="803" y="5454"/>
                </a:lnTo>
                <a:lnTo>
                  <a:pt x="851" y="5218"/>
                </a:lnTo>
                <a:lnTo>
                  <a:pt x="911" y="4984"/>
                </a:lnTo>
                <a:lnTo>
                  <a:pt x="982" y="4755"/>
                </a:lnTo>
                <a:lnTo>
                  <a:pt x="1064" y="4532"/>
                </a:lnTo>
                <a:lnTo>
                  <a:pt x="1156" y="4314"/>
                </a:lnTo>
                <a:lnTo>
                  <a:pt x="1259" y="4102"/>
                </a:lnTo>
                <a:lnTo>
                  <a:pt x="1371" y="3895"/>
                </a:lnTo>
                <a:lnTo>
                  <a:pt x="1493" y="3694"/>
                </a:lnTo>
                <a:lnTo>
                  <a:pt x="1624" y="3500"/>
                </a:lnTo>
                <a:lnTo>
                  <a:pt x="1764" y="3312"/>
                </a:lnTo>
                <a:lnTo>
                  <a:pt x="1912" y="3133"/>
                </a:lnTo>
                <a:lnTo>
                  <a:pt x="2070" y="2960"/>
                </a:lnTo>
                <a:lnTo>
                  <a:pt x="2235" y="2795"/>
                </a:lnTo>
                <a:lnTo>
                  <a:pt x="2407" y="2638"/>
                </a:lnTo>
                <a:lnTo>
                  <a:pt x="2587" y="2489"/>
                </a:lnTo>
                <a:lnTo>
                  <a:pt x="2775" y="2349"/>
                </a:lnTo>
                <a:lnTo>
                  <a:pt x="2968" y="2218"/>
                </a:lnTo>
                <a:lnTo>
                  <a:pt x="3169" y="2096"/>
                </a:lnTo>
                <a:lnTo>
                  <a:pt x="3376" y="1984"/>
                </a:lnTo>
                <a:lnTo>
                  <a:pt x="3588" y="1881"/>
                </a:lnTo>
                <a:lnTo>
                  <a:pt x="3806" y="1790"/>
                </a:lnTo>
                <a:lnTo>
                  <a:pt x="4030" y="1707"/>
                </a:lnTo>
                <a:lnTo>
                  <a:pt x="4259" y="1636"/>
                </a:lnTo>
                <a:lnTo>
                  <a:pt x="4491" y="1577"/>
                </a:lnTo>
                <a:lnTo>
                  <a:pt x="4729" y="1528"/>
                </a:lnTo>
                <a:lnTo>
                  <a:pt x="4971" y="1491"/>
                </a:lnTo>
                <a:lnTo>
                  <a:pt x="5216" y="1467"/>
                </a:lnTo>
                <a:lnTo>
                  <a:pt x="5464" y="1454"/>
                </a:lnTo>
                <a:lnTo>
                  <a:pt x="5590" y="1453"/>
                </a:lnTo>
                <a:lnTo>
                  <a:pt x="12332" y="1453"/>
                </a:lnTo>
                <a:lnTo>
                  <a:pt x="12407" y="1451"/>
                </a:lnTo>
                <a:lnTo>
                  <a:pt x="12555" y="1436"/>
                </a:lnTo>
                <a:lnTo>
                  <a:pt x="12696" y="1407"/>
                </a:lnTo>
                <a:lnTo>
                  <a:pt x="12834" y="1365"/>
                </a:lnTo>
                <a:lnTo>
                  <a:pt x="12964" y="1310"/>
                </a:lnTo>
                <a:lnTo>
                  <a:pt x="13088" y="1243"/>
                </a:lnTo>
                <a:lnTo>
                  <a:pt x="13205" y="1164"/>
                </a:lnTo>
                <a:lnTo>
                  <a:pt x="13313" y="1076"/>
                </a:lnTo>
                <a:lnTo>
                  <a:pt x="13412" y="977"/>
                </a:lnTo>
                <a:lnTo>
                  <a:pt x="13501" y="869"/>
                </a:lnTo>
                <a:lnTo>
                  <a:pt x="13580" y="754"/>
                </a:lnTo>
                <a:lnTo>
                  <a:pt x="13648" y="630"/>
                </a:lnTo>
                <a:lnTo>
                  <a:pt x="13703" y="500"/>
                </a:lnTo>
                <a:lnTo>
                  <a:pt x="13746" y="363"/>
                </a:lnTo>
                <a:lnTo>
                  <a:pt x="13775" y="221"/>
                </a:lnTo>
                <a:lnTo>
                  <a:pt x="13791" y="74"/>
                </a:lnTo>
                <a:lnTo>
                  <a:pt x="13793" y="0"/>
                </a:lnTo>
                <a:lnTo>
                  <a:pt x="12332" y="0"/>
                </a:lnTo>
                <a:close/>
              </a:path>
            </a:pathLst>
          </a:custGeom>
          <a:solidFill>
            <a:srgbClr val="0D95BC"/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2" name="Freeform 201"/>
          <p:cNvSpPr>
            <a:spLocks/>
          </p:cNvSpPr>
          <p:nvPr/>
        </p:nvSpPr>
        <p:spPr bwMode="auto">
          <a:xfrm>
            <a:off x="442093" y="2229709"/>
            <a:ext cx="4057899" cy="3784038"/>
          </a:xfrm>
          <a:custGeom>
            <a:avLst/>
            <a:gdLst>
              <a:gd name="T0" fmla="*/ 4628 w 11714"/>
              <a:gd name="T1" fmla="*/ 1 h 9499"/>
              <a:gd name="T2" fmla="*/ 3909 w 11714"/>
              <a:gd name="T3" fmla="*/ 74 h 9499"/>
              <a:gd name="T4" fmla="*/ 3226 w 11714"/>
              <a:gd name="T5" fmla="*/ 249 h 9499"/>
              <a:gd name="T6" fmla="*/ 2587 w 11714"/>
              <a:gd name="T7" fmla="*/ 520 h 9499"/>
              <a:gd name="T8" fmla="*/ 2000 w 11714"/>
              <a:gd name="T9" fmla="*/ 876 h 9499"/>
              <a:gd name="T10" fmla="*/ 1472 w 11714"/>
              <a:gd name="T11" fmla="*/ 1311 h 9499"/>
              <a:gd name="T12" fmla="*/ 1013 w 11714"/>
              <a:gd name="T13" fmla="*/ 1818 h 9499"/>
              <a:gd name="T14" fmla="*/ 628 w 11714"/>
              <a:gd name="T15" fmla="*/ 2386 h 9499"/>
              <a:gd name="T16" fmla="*/ 328 w 11714"/>
              <a:gd name="T17" fmla="*/ 3008 h 9499"/>
              <a:gd name="T18" fmla="*/ 121 w 11714"/>
              <a:gd name="T19" fmla="*/ 3678 h 9499"/>
              <a:gd name="T20" fmla="*/ 13 w 11714"/>
              <a:gd name="T21" fmla="*/ 4385 h 9499"/>
              <a:gd name="T22" fmla="*/ 1 w 11714"/>
              <a:gd name="T23" fmla="*/ 4872 h 9499"/>
              <a:gd name="T24" fmla="*/ 72 w 11714"/>
              <a:gd name="T25" fmla="*/ 5581 h 9499"/>
              <a:gd name="T26" fmla="*/ 245 w 11714"/>
              <a:gd name="T27" fmla="*/ 6256 h 9499"/>
              <a:gd name="T28" fmla="*/ 512 w 11714"/>
              <a:gd name="T29" fmla="*/ 6888 h 9499"/>
              <a:gd name="T30" fmla="*/ 863 w 11714"/>
              <a:gd name="T31" fmla="*/ 7470 h 9499"/>
              <a:gd name="T32" fmla="*/ 1291 w 11714"/>
              <a:gd name="T33" fmla="*/ 7995 h 9499"/>
              <a:gd name="T34" fmla="*/ 1789 w 11714"/>
              <a:gd name="T35" fmla="*/ 8454 h 9499"/>
              <a:gd name="T36" fmla="*/ 2349 w 11714"/>
              <a:gd name="T37" fmla="*/ 8839 h 9499"/>
              <a:gd name="T38" fmla="*/ 2961 w 11714"/>
              <a:gd name="T39" fmla="*/ 9144 h 9499"/>
              <a:gd name="T40" fmla="*/ 3619 w 11714"/>
              <a:gd name="T41" fmla="*/ 9360 h 9499"/>
              <a:gd name="T42" fmla="*/ 4313 w 11714"/>
              <a:gd name="T43" fmla="*/ 9479 h 9499"/>
              <a:gd name="T44" fmla="*/ 4570 w 11714"/>
              <a:gd name="T45" fmla="*/ 9496 h 9499"/>
              <a:gd name="T46" fmla="*/ 3974 w 11714"/>
              <a:gd name="T47" fmla="*/ 9421 h 9499"/>
              <a:gd name="T48" fmla="*/ 3407 w 11714"/>
              <a:gd name="T49" fmla="*/ 9264 h 9499"/>
              <a:gd name="T50" fmla="*/ 2876 w 11714"/>
              <a:gd name="T51" fmla="*/ 9029 h 9499"/>
              <a:gd name="T52" fmla="*/ 2388 w 11714"/>
              <a:gd name="T53" fmla="*/ 8724 h 9499"/>
              <a:gd name="T54" fmla="*/ 1949 w 11714"/>
              <a:gd name="T55" fmla="*/ 8354 h 9499"/>
              <a:gd name="T56" fmla="*/ 1566 w 11714"/>
              <a:gd name="T57" fmla="*/ 7928 h 9499"/>
              <a:gd name="T58" fmla="*/ 1246 w 11714"/>
              <a:gd name="T59" fmla="*/ 7450 h 9499"/>
              <a:gd name="T60" fmla="*/ 996 w 11714"/>
              <a:gd name="T61" fmla="*/ 6929 h 9499"/>
              <a:gd name="T62" fmla="*/ 823 w 11714"/>
              <a:gd name="T63" fmla="*/ 6369 h 9499"/>
              <a:gd name="T64" fmla="*/ 733 w 11714"/>
              <a:gd name="T65" fmla="*/ 5778 h 9499"/>
              <a:gd name="T66" fmla="*/ 723 w 11714"/>
              <a:gd name="T67" fmla="*/ 5369 h 9499"/>
              <a:gd name="T68" fmla="*/ 785 w 11714"/>
              <a:gd name="T69" fmla="*/ 4760 h 9499"/>
              <a:gd name="T70" fmla="*/ 933 w 11714"/>
              <a:gd name="T71" fmla="*/ 4181 h 9499"/>
              <a:gd name="T72" fmla="*/ 1162 w 11714"/>
              <a:gd name="T73" fmla="*/ 3639 h 9499"/>
              <a:gd name="T74" fmla="*/ 1465 w 11714"/>
              <a:gd name="T75" fmla="*/ 3141 h 9499"/>
              <a:gd name="T76" fmla="*/ 1834 w 11714"/>
              <a:gd name="T77" fmla="*/ 2694 h 9499"/>
              <a:gd name="T78" fmla="*/ 2263 w 11714"/>
              <a:gd name="T79" fmla="*/ 2304 h 9499"/>
              <a:gd name="T80" fmla="*/ 2745 w 11714"/>
              <a:gd name="T81" fmla="*/ 1979 h 9499"/>
              <a:gd name="T82" fmla="*/ 3273 w 11714"/>
              <a:gd name="T83" fmla="*/ 1724 h 9499"/>
              <a:gd name="T84" fmla="*/ 3840 w 11714"/>
              <a:gd name="T85" fmla="*/ 1548 h 9499"/>
              <a:gd name="T86" fmla="*/ 4440 w 11714"/>
              <a:gd name="T87" fmla="*/ 1456 h 9499"/>
              <a:gd name="T88" fmla="*/ 10254 w 11714"/>
              <a:gd name="T89" fmla="*/ 1445 h 9499"/>
              <a:gd name="T90" fmla="*/ 10619 w 11714"/>
              <a:gd name="T91" fmla="*/ 1400 h 9499"/>
              <a:gd name="T92" fmla="*/ 11011 w 11714"/>
              <a:gd name="T93" fmla="*/ 1237 h 9499"/>
              <a:gd name="T94" fmla="*/ 11334 w 11714"/>
              <a:gd name="T95" fmla="*/ 972 h 9499"/>
              <a:gd name="T96" fmla="*/ 11569 w 11714"/>
              <a:gd name="T97" fmla="*/ 627 h 9499"/>
              <a:gd name="T98" fmla="*/ 11698 w 11714"/>
              <a:gd name="T99" fmla="*/ 221 h 9499"/>
              <a:gd name="T100" fmla="*/ 10254 w 11714"/>
              <a:gd name="T101" fmla="*/ 0 h 9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714" h="9499">
                <a:moveTo>
                  <a:pt x="10254" y="0"/>
                </a:moveTo>
                <a:lnTo>
                  <a:pt x="4750" y="0"/>
                </a:lnTo>
                <a:lnTo>
                  <a:pt x="4628" y="1"/>
                </a:lnTo>
                <a:lnTo>
                  <a:pt x="4385" y="13"/>
                </a:lnTo>
                <a:lnTo>
                  <a:pt x="4145" y="38"/>
                </a:lnTo>
                <a:lnTo>
                  <a:pt x="3909" y="74"/>
                </a:lnTo>
                <a:lnTo>
                  <a:pt x="3677" y="121"/>
                </a:lnTo>
                <a:lnTo>
                  <a:pt x="3449" y="179"/>
                </a:lnTo>
                <a:lnTo>
                  <a:pt x="3226" y="249"/>
                </a:lnTo>
                <a:lnTo>
                  <a:pt x="3008" y="329"/>
                </a:lnTo>
                <a:lnTo>
                  <a:pt x="2795" y="419"/>
                </a:lnTo>
                <a:lnTo>
                  <a:pt x="2587" y="520"/>
                </a:lnTo>
                <a:lnTo>
                  <a:pt x="2385" y="629"/>
                </a:lnTo>
                <a:lnTo>
                  <a:pt x="2189" y="748"/>
                </a:lnTo>
                <a:lnTo>
                  <a:pt x="2000" y="876"/>
                </a:lnTo>
                <a:lnTo>
                  <a:pt x="1816" y="1013"/>
                </a:lnTo>
                <a:lnTo>
                  <a:pt x="1640" y="1158"/>
                </a:lnTo>
                <a:lnTo>
                  <a:pt x="1472" y="1311"/>
                </a:lnTo>
                <a:lnTo>
                  <a:pt x="1311" y="1472"/>
                </a:lnTo>
                <a:lnTo>
                  <a:pt x="1157" y="1642"/>
                </a:lnTo>
                <a:lnTo>
                  <a:pt x="1013" y="1818"/>
                </a:lnTo>
                <a:lnTo>
                  <a:pt x="876" y="2000"/>
                </a:lnTo>
                <a:lnTo>
                  <a:pt x="747" y="2189"/>
                </a:lnTo>
                <a:lnTo>
                  <a:pt x="628" y="2386"/>
                </a:lnTo>
                <a:lnTo>
                  <a:pt x="519" y="2588"/>
                </a:lnTo>
                <a:lnTo>
                  <a:pt x="419" y="2795"/>
                </a:lnTo>
                <a:lnTo>
                  <a:pt x="328" y="3008"/>
                </a:lnTo>
                <a:lnTo>
                  <a:pt x="248" y="3226"/>
                </a:lnTo>
                <a:lnTo>
                  <a:pt x="179" y="3450"/>
                </a:lnTo>
                <a:lnTo>
                  <a:pt x="121" y="3678"/>
                </a:lnTo>
                <a:lnTo>
                  <a:pt x="73" y="3910"/>
                </a:lnTo>
                <a:lnTo>
                  <a:pt x="37" y="4145"/>
                </a:lnTo>
                <a:lnTo>
                  <a:pt x="13" y="4385"/>
                </a:lnTo>
                <a:lnTo>
                  <a:pt x="1" y="4628"/>
                </a:lnTo>
                <a:lnTo>
                  <a:pt x="0" y="4750"/>
                </a:lnTo>
                <a:lnTo>
                  <a:pt x="1" y="4872"/>
                </a:lnTo>
                <a:lnTo>
                  <a:pt x="13" y="5112"/>
                </a:lnTo>
                <a:lnTo>
                  <a:pt x="36" y="5349"/>
                </a:lnTo>
                <a:lnTo>
                  <a:pt x="72" y="5581"/>
                </a:lnTo>
                <a:lnTo>
                  <a:pt x="118" y="5810"/>
                </a:lnTo>
                <a:lnTo>
                  <a:pt x="177" y="6036"/>
                </a:lnTo>
                <a:lnTo>
                  <a:pt x="245" y="6256"/>
                </a:lnTo>
                <a:lnTo>
                  <a:pt x="324" y="6472"/>
                </a:lnTo>
                <a:lnTo>
                  <a:pt x="412" y="6682"/>
                </a:lnTo>
                <a:lnTo>
                  <a:pt x="512" y="6888"/>
                </a:lnTo>
                <a:lnTo>
                  <a:pt x="620" y="7087"/>
                </a:lnTo>
                <a:lnTo>
                  <a:pt x="736" y="7282"/>
                </a:lnTo>
                <a:lnTo>
                  <a:pt x="863" y="7470"/>
                </a:lnTo>
                <a:lnTo>
                  <a:pt x="998" y="7651"/>
                </a:lnTo>
                <a:lnTo>
                  <a:pt x="1140" y="7826"/>
                </a:lnTo>
                <a:lnTo>
                  <a:pt x="1291" y="7995"/>
                </a:lnTo>
                <a:lnTo>
                  <a:pt x="1450" y="8155"/>
                </a:lnTo>
                <a:lnTo>
                  <a:pt x="1616" y="8308"/>
                </a:lnTo>
                <a:lnTo>
                  <a:pt x="1789" y="8454"/>
                </a:lnTo>
                <a:lnTo>
                  <a:pt x="1970" y="8590"/>
                </a:lnTo>
                <a:lnTo>
                  <a:pt x="2155" y="8719"/>
                </a:lnTo>
                <a:lnTo>
                  <a:pt x="2349" y="8839"/>
                </a:lnTo>
                <a:lnTo>
                  <a:pt x="2547" y="8950"/>
                </a:lnTo>
                <a:lnTo>
                  <a:pt x="2752" y="9051"/>
                </a:lnTo>
                <a:lnTo>
                  <a:pt x="2961" y="9144"/>
                </a:lnTo>
                <a:lnTo>
                  <a:pt x="3176" y="9226"/>
                </a:lnTo>
                <a:lnTo>
                  <a:pt x="3395" y="9298"/>
                </a:lnTo>
                <a:lnTo>
                  <a:pt x="3619" y="9360"/>
                </a:lnTo>
                <a:lnTo>
                  <a:pt x="3847" y="9411"/>
                </a:lnTo>
                <a:lnTo>
                  <a:pt x="4078" y="9451"/>
                </a:lnTo>
                <a:lnTo>
                  <a:pt x="4313" y="9479"/>
                </a:lnTo>
                <a:lnTo>
                  <a:pt x="4552" y="9496"/>
                </a:lnTo>
                <a:lnTo>
                  <a:pt x="4673" y="9499"/>
                </a:lnTo>
                <a:lnTo>
                  <a:pt x="4570" y="9496"/>
                </a:lnTo>
                <a:lnTo>
                  <a:pt x="4369" y="9481"/>
                </a:lnTo>
                <a:lnTo>
                  <a:pt x="4171" y="9456"/>
                </a:lnTo>
                <a:lnTo>
                  <a:pt x="3974" y="9421"/>
                </a:lnTo>
                <a:lnTo>
                  <a:pt x="3782" y="9378"/>
                </a:lnTo>
                <a:lnTo>
                  <a:pt x="3593" y="9325"/>
                </a:lnTo>
                <a:lnTo>
                  <a:pt x="3407" y="9264"/>
                </a:lnTo>
                <a:lnTo>
                  <a:pt x="3226" y="9194"/>
                </a:lnTo>
                <a:lnTo>
                  <a:pt x="3049" y="9116"/>
                </a:lnTo>
                <a:lnTo>
                  <a:pt x="2876" y="9029"/>
                </a:lnTo>
                <a:lnTo>
                  <a:pt x="2708" y="8934"/>
                </a:lnTo>
                <a:lnTo>
                  <a:pt x="2545" y="8833"/>
                </a:lnTo>
                <a:lnTo>
                  <a:pt x="2388" y="8724"/>
                </a:lnTo>
                <a:lnTo>
                  <a:pt x="2235" y="8607"/>
                </a:lnTo>
                <a:lnTo>
                  <a:pt x="2089" y="8484"/>
                </a:lnTo>
                <a:lnTo>
                  <a:pt x="1949" y="8354"/>
                </a:lnTo>
                <a:lnTo>
                  <a:pt x="1814" y="8218"/>
                </a:lnTo>
                <a:lnTo>
                  <a:pt x="1687" y="8076"/>
                </a:lnTo>
                <a:lnTo>
                  <a:pt x="1566" y="7928"/>
                </a:lnTo>
                <a:lnTo>
                  <a:pt x="1452" y="7774"/>
                </a:lnTo>
                <a:lnTo>
                  <a:pt x="1345" y="7616"/>
                </a:lnTo>
                <a:lnTo>
                  <a:pt x="1246" y="7450"/>
                </a:lnTo>
                <a:lnTo>
                  <a:pt x="1155" y="7282"/>
                </a:lnTo>
                <a:lnTo>
                  <a:pt x="1071" y="7107"/>
                </a:lnTo>
                <a:lnTo>
                  <a:pt x="996" y="6929"/>
                </a:lnTo>
                <a:lnTo>
                  <a:pt x="930" y="6746"/>
                </a:lnTo>
                <a:lnTo>
                  <a:pt x="872" y="6559"/>
                </a:lnTo>
                <a:lnTo>
                  <a:pt x="823" y="6369"/>
                </a:lnTo>
                <a:lnTo>
                  <a:pt x="784" y="6176"/>
                </a:lnTo>
                <a:lnTo>
                  <a:pt x="753" y="5978"/>
                </a:lnTo>
                <a:lnTo>
                  <a:pt x="733" y="5778"/>
                </a:lnTo>
                <a:lnTo>
                  <a:pt x="723" y="5575"/>
                </a:lnTo>
                <a:lnTo>
                  <a:pt x="722" y="5474"/>
                </a:lnTo>
                <a:lnTo>
                  <a:pt x="723" y="5369"/>
                </a:lnTo>
                <a:lnTo>
                  <a:pt x="733" y="5163"/>
                </a:lnTo>
                <a:lnTo>
                  <a:pt x="753" y="4960"/>
                </a:lnTo>
                <a:lnTo>
                  <a:pt x="785" y="4760"/>
                </a:lnTo>
                <a:lnTo>
                  <a:pt x="825" y="4563"/>
                </a:lnTo>
                <a:lnTo>
                  <a:pt x="874" y="4370"/>
                </a:lnTo>
                <a:lnTo>
                  <a:pt x="933" y="4181"/>
                </a:lnTo>
                <a:lnTo>
                  <a:pt x="1001" y="3996"/>
                </a:lnTo>
                <a:lnTo>
                  <a:pt x="1077" y="3815"/>
                </a:lnTo>
                <a:lnTo>
                  <a:pt x="1162" y="3639"/>
                </a:lnTo>
                <a:lnTo>
                  <a:pt x="1256" y="3468"/>
                </a:lnTo>
                <a:lnTo>
                  <a:pt x="1356" y="3302"/>
                </a:lnTo>
                <a:lnTo>
                  <a:pt x="1465" y="3141"/>
                </a:lnTo>
                <a:lnTo>
                  <a:pt x="1581" y="2987"/>
                </a:lnTo>
                <a:lnTo>
                  <a:pt x="1704" y="2837"/>
                </a:lnTo>
                <a:lnTo>
                  <a:pt x="1834" y="2694"/>
                </a:lnTo>
                <a:lnTo>
                  <a:pt x="1971" y="2558"/>
                </a:lnTo>
                <a:lnTo>
                  <a:pt x="2113" y="2427"/>
                </a:lnTo>
                <a:lnTo>
                  <a:pt x="2263" y="2304"/>
                </a:lnTo>
                <a:lnTo>
                  <a:pt x="2418" y="2188"/>
                </a:lnTo>
                <a:lnTo>
                  <a:pt x="2579" y="2079"/>
                </a:lnTo>
                <a:lnTo>
                  <a:pt x="2745" y="1979"/>
                </a:lnTo>
                <a:lnTo>
                  <a:pt x="2916" y="1886"/>
                </a:lnTo>
                <a:lnTo>
                  <a:pt x="3092" y="1801"/>
                </a:lnTo>
                <a:lnTo>
                  <a:pt x="3273" y="1724"/>
                </a:lnTo>
                <a:lnTo>
                  <a:pt x="3458" y="1657"/>
                </a:lnTo>
                <a:lnTo>
                  <a:pt x="3647" y="1598"/>
                </a:lnTo>
                <a:lnTo>
                  <a:pt x="3840" y="1548"/>
                </a:lnTo>
                <a:lnTo>
                  <a:pt x="4037" y="1508"/>
                </a:lnTo>
                <a:lnTo>
                  <a:pt x="4237" y="1477"/>
                </a:lnTo>
                <a:lnTo>
                  <a:pt x="4440" y="1456"/>
                </a:lnTo>
                <a:lnTo>
                  <a:pt x="4646" y="1446"/>
                </a:lnTo>
                <a:lnTo>
                  <a:pt x="4750" y="1445"/>
                </a:lnTo>
                <a:lnTo>
                  <a:pt x="10254" y="1445"/>
                </a:lnTo>
                <a:lnTo>
                  <a:pt x="10329" y="1444"/>
                </a:lnTo>
                <a:lnTo>
                  <a:pt x="10476" y="1429"/>
                </a:lnTo>
                <a:lnTo>
                  <a:pt x="10619" y="1400"/>
                </a:lnTo>
                <a:lnTo>
                  <a:pt x="10756" y="1358"/>
                </a:lnTo>
                <a:lnTo>
                  <a:pt x="10887" y="1303"/>
                </a:lnTo>
                <a:lnTo>
                  <a:pt x="11011" y="1237"/>
                </a:lnTo>
                <a:lnTo>
                  <a:pt x="11126" y="1159"/>
                </a:lnTo>
                <a:lnTo>
                  <a:pt x="11234" y="1071"/>
                </a:lnTo>
                <a:lnTo>
                  <a:pt x="11334" y="972"/>
                </a:lnTo>
                <a:lnTo>
                  <a:pt x="11423" y="865"/>
                </a:lnTo>
                <a:lnTo>
                  <a:pt x="11502" y="750"/>
                </a:lnTo>
                <a:lnTo>
                  <a:pt x="11569" y="627"/>
                </a:lnTo>
                <a:lnTo>
                  <a:pt x="11625" y="497"/>
                </a:lnTo>
                <a:lnTo>
                  <a:pt x="11667" y="362"/>
                </a:lnTo>
                <a:lnTo>
                  <a:pt x="11698" y="221"/>
                </a:lnTo>
                <a:lnTo>
                  <a:pt x="11713" y="75"/>
                </a:lnTo>
                <a:lnTo>
                  <a:pt x="11714" y="0"/>
                </a:lnTo>
                <a:lnTo>
                  <a:pt x="10254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Freeform 202"/>
          <p:cNvSpPr>
            <a:spLocks/>
          </p:cNvSpPr>
          <p:nvPr/>
        </p:nvSpPr>
        <p:spPr bwMode="auto">
          <a:xfrm>
            <a:off x="776681" y="2924944"/>
            <a:ext cx="3147247" cy="3100920"/>
          </a:xfrm>
          <a:custGeom>
            <a:avLst/>
            <a:gdLst>
              <a:gd name="T0" fmla="*/ 3807 w 9634"/>
              <a:gd name="T1" fmla="*/ 1 h 7785"/>
              <a:gd name="T2" fmla="*/ 3216 w 9634"/>
              <a:gd name="T3" fmla="*/ 58 h 7785"/>
              <a:gd name="T4" fmla="*/ 2655 w 9634"/>
              <a:gd name="T5" fmla="*/ 191 h 7785"/>
              <a:gd name="T6" fmla="*/ 2129 w 9634"/>
              <a:gd name="T7" fmla="*/ 400 h 7785"/>
              <a:gd name="T8" fmla="*/ 1645 w 9634"/>
              <a:gd name="T9" fmla="*/ 678 h 7785"/>
              <a:gd name="T10" fmla="*/ 1212 w 9634"/>
              <a:gd name="T11" fmla="*/ 1018 h 7785"/>
              <a:gd name="T12" fmla="*/ 833 w 9634"/>
              <a:gd name="T13" fmla="*/ 1416 h 7785"/>
              <a:gd name="T14" fmla="*/ 517 w 9634"/>
              <a:gd name="T15" fmla="*/ 1867 h 7785"/>
              <a:gd name="T16" fmla="*/ 270 w 9634"/>
              <a:gd name="T17" fmla="*/ 2365 h 7785"/>
              <a:gd name="T18" fmla="*/ 99 w 9634"/>
              <a:gd name="T19" fmla="*/ 2903 h 7785"/>
              <a:gd name="T20" fmla="*/ 11 w 9634"/>
              <a:gd name="T21" fmla="*/ 3479 h 7785"/>
              <a:gd name="T22" fmla="*/ 1 w 9634"/>
              <a:gd name="T23" fmla="*/ 3879 h 7785"/>
              <a:gd name="T24" fmla="*/ 58 w 9634"/>
              <a:gd name="T25" fmla="*/ 4466 h 7785"/>
              <a:gd name="T26" fmla="*/ 198 w 9634"/>
              <a:gd name="T27" fmla="*/ 5028 h 7785"/>
              <a:gd name="T28" fmla="*/ 412 w 9634"/>
              <a:gd name="T29" fmla="*/ 5559 h 7785"/>
              <a:gd name="T30" fmla="*/ 696 w 9634"/>
              <a:gd name="T31" fmla="*/ 6051 h 7785"/>
              <a:gd name="T32" fmla="*/ 1043 w 9634"/>
              <a:gd name="T33" fmla="*/ 6496 h 7785"/>
              <a:gd name="T34" fmla="*/ 1447 w 9634"/>
              <a:gd name="T35" fmla="*/ 6888 h 7785"/>
              <a:gd name="T36" fmla="*/ 1902 w 9634"/>
              <a:gd name="T37" fmla="*/ 7217 h 7785"/>
              <a:gd name="T38" fmla="*/ 2401 w 9634"/>
              <a:gd name="T39" fmla="*/ 7480 h 7785"/>
              <a:gd name="T40" fmla="*/ 2939 w 9634"/>
              <a:gd name="T41" fmla="*/ 7665 h 7785"/>
              <a:gd name="T42" fmla="*/ 3509 w 9634"/>
              <a:gd name="T43" fmla="*/ 7768 h 7785"/>
              <a:gd name="T44" fmla="*/ 3724 w 9634"/>
              <a:gd name="T45" fmla="*/ 7782 h 7785"/>
              <a:gd name="T46" fmla="*/ 3253 w 9634"/>
              <a:gd name="T47" fmla="*/ 7721 h 7785"/>
              <a:gd name="T48" fmla="*/ 2807 w 9634"/>
              <a:gd name="T49" fmla="*/ 7588 h 7785"/>
              <a:gd name="T50" fmla="*/ 2391 w 9634"/>
              <a:gd name="T51" fmla="*/ 7392 h 7785"/>
              <a:gd name="T52" fmla="*/ 2010 w 9634"/>
              <a:gd name="T53" fmla="*/ 7137 h 7785"/>
              <a:gd name="T54" fmla="*/ 1669 w 9634"/>
              <a:gd name="T55" fmla="*/ 6832 h 7785"/>
              <a:gd name="T56" fmla="*/ 1372 w 9634"/>
              <a:gd name="T57" fmla="*/ 6481 h 7785"/>
              <a:gd name="T58" fmla="*/ 1124 w 9634"/>
              <a:gd name="T59" fmla="*/ 6090 h 7785"/>
              <a:gd name="T60" fmla="*/ 931 w 9634"/>
              <a:gd name="T61" fmla="*/ 5665 h 7785"/>
              <a:gd name="T62" fmla="*/ 797 w 9634"/>
              <a:gd name="T63" fmla="*/ 5214 h 7785"/>
              <a:gd name="T64" fmla="*/ 728 w 9634"/>
              <a:gd name="T65" fmla="*/ 4742 h 7785"/>
              <a:gd name="T66" fmla="*/ 720 w 9634"/>
              <a:gd name="T67" fmla="*/ 4417 h 7785"/>
              <a:gd name="T68" fmla="*/ 769 w 9634"/>
              <a:gd name="T69" fmla="*/ 3939 h 7785"/>
              <a:gd name="T70" fmla="*/ 887 w 9634"/>
              <a:gd name="T71" fmla="*/ 3491 h 7785"/>
              <a:gd name="T72" fmla="*/ 1068 w 9634"/>
              <a:gd name="T73" fmla="*/ 3075 h 7785"/>
              <a:gd name="T74" fmla="*/ 1308 w 9634"/>
              <a:gd name="T75" fmla="*/ 2697 h 7785"/>
              <a:gd name="T76" fmla="*/ 1600 w 9634"/>
              <a:gd name="T77" fmla="*/ 2361 h 7785"/>
              <a:gd name="T78" fmla="*/ 1940 w 9634"/>
              <a:gd name="T79" fmla="*/ 2071 h 7785"/>
              <a:gd name="T80" fmla="*/ 2321 w 9634"/>
              <a:gd name="T81" fmla="*/ 1830 h 7785"/>
              <a:gd name="T82" fmla="*/ 2739 w 9634"/>
              <a:gd name="T83" fmla="*/ 1644 h 7785"/>
              <a:gd name="T84" fmla="*/ 3188 w 9634"/>
              <a:gd name="T85" fmla="*/ 1516 h 7785"/>
              <a:gd name="T86" fmla="*/ 3662 w 9634"/>
              <a:gd name="T87" fmla="*/ 1449 h 7785"/>
              <a:gd name="T88" fmla="*/ 8174 w 9634"/>
              <a:gd name="T89" fmla="*/ 1441 h 7785"/>
              <a:gd name="T90" fmla="*/ 8538 w 9634"/>
              <a:gd name="T91" fmla="*/ 1396 h 7785"/>
              <a:gd name="T92" fmla="*/ 8930 w 9634"/>
              <a:gd name="T93" fmla="*/ 1233 h 7785"/>
              <a:gd name="T94" fmla="*/ 9254 w 9634"/>
              <a:gd name="T95" fmla="*/ 969 h 7785"/>
              <a:gd name="T96" fmla="*/ 9489 w 9634"/>
              <a:gd name="T97" fmla="*/ 626 h 7785"/>
              <a:gd name="T98" fmla="*/ 9617 w 9634"/>
              <a:gd name="T99" fmla="*/ 221 h 7785"/>
              <a:gd name="T100" fmla="*/ 8174 w 9634"/>
              <a:gd name="T101" fmla="*/ 0 h 7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34" h="7785">
                <a:moveTo>
                  <a:pt x="8174" y="0"/>
                </a:moveTo>
                <a:lnTo>
                  <a:pt x="3908" y="0"/>
                </a:lnTo>
                <a:lnTo>
                  <a:pt x="3807" y="1"/>
                </a:lnTo>
                <a:lnTo>
                  <a:pt x="3607" y="11"/>
                </a:lnTo>
                <a:lnTo>
                  <a:pt x="3410" y="29"/>
                </a:lnTo>
                <a:lnTo>
                  <a:pt x="3216" y="58"/>
                </a:lnTo>
                <a:lnTo>
                  <a:pt x="3025" y="93"/>
                </a:lnTo>
                <a:lnTo>
                  <a:pt x="2838" y="139"/>
                </a:lnTo>
                <a:lnTo>
                  <a:pt x="2655" y="191"/>
                </a:lnTo>
                <a:lnTo>
                  <a:pt x="2474" y="253"/>
                </a:lnTo>
                <a:lnTo>
                  <a:pt x="2299" y="323"/>
                </a:lnTo>
                <a:lnTo>
                  <a:pt x="2129" y="400"/>
                </a:lnTo>
                <a:lnTo>
                  <a:pt x="1962" y="485"/>
                </a:lnTo>
                <a:lnTo>
                  <a:pt x="1802" y="578"/>
                </a:lnTo>
                <a:lnTo>
                  <a:pt x="1645" y="678"/>
                </a:lnTo>
                <a:lnTo>
                  <a:pt x="1495" y="784"/>
                </a:lnTo>
                <a:lnTo>
                  <a:pt x="1350" y="898"/>
                </a:lnTo>
                <a:lnTo>
                  <a:pt x="1212" y="1018"/>
                </a:lnTo>
                <a:lnTo>
                  <a:pt x="1079" y="1144"/>
                </a:lnTo>
                <a:lnTo>
                  <a:pt x="953" y="1277"/>
                </a:lnTo>
                <a:lnTo>
                  <a:pt x="833" y="1416"/>
                </a:lnTo>
                <a:lnTo>
                  <a:pt x="720" y="1561"/>
                </a:lnTo>
                <a:lnTo>
                  <a:pt x="616" y="1711"/>
                </a:lnTo>
                <a:lnTo>
                  <a:pt x="517" y="1867"/>
                </a:lnTo>
                <a:lnTo>
                  <a:pt x="427" y="2028"/>
                </a:lnTo>
                <a:lnTo>
                  <a:pt x="345" y="2193"/>
                </a:lnTo>
                <a:lnTo>
                  <a:pt x="270" y="2365"/>
                </a:lnTo>
                <a:lnTo>
                  <a:pt x="205" y="2540"/>
                </a:lnTo>
                <a:lnTo>
                  <a:pt x="148" y="2720"/>
                </a:lnTo>
                <a:lnTo>
                  <a:pt x="99" y="2903"/>
                </a:lnTo>
                <a:lnTo>
                  <a:pt x="61" y="3091"/>
                </a:lnTo>
                <a:lnTo>
                  <a:pt x="30" y="3284"/>
                </a:lnTo>
                <a:lnTo>
                  <a:pt x="11" y="3479"/>
                </a:lnTo>
                <a:lnTo>
                  <a:pt x="1" y="3678"/>
                </a:lnTo>
                <a:lnTo>
                  <a:pt x="0" y="3779"/>
                </a:lnTo>
                <a:lnTo>
                  <a:pt x="1" y="3879"/>
                </a:lnTo>
                <a:lnTo>
                  <a:pt x="11" y="4078"/>
                </a:lnTo>
                <a:lnTo>
                  <a:pt x="29" y="4273"/>
                </a:lnTo>
                <a:lnTo>
                  <a:pt x="58" y="4466"/>
                </a:lnTo>
                <a:lnTo>
                  <a:pt x="96" y="4656"/>
                </a:lnTo>
                <a:lnTo>
                  <a:pt x="143" y="4844"/>
                </a:lnTo>
                <a:lnTo>
                  <a:pt x="198" y="5028"/>
                </a:lnTo>
                <a:lnTo>
                  <a:pt x="261" y="5209"/>
                </a:lnTo>
                <a:lnTo>
                  <a:pt x="333" y="5387"/>
                </a:lnTo>
                <a:lnTo>
                  <a:pt x="412" y="5559"/>
                </a:lnTo>
                <a:lnTo>
                  <a:pt x="499" y="5728"/>
                </a:lnTo>
                <a:lnTo>
                  <a:pt x="594" y="5892"/>
                </a:lnTo>
                <a:lnTo>
                  <a:pt x="696" y="6051"/>
                </a:lnTo>
                <a:lnTo>
                  <a:pt x="805" y="6205"/>
                </a:lnTo>
                <a:lnTo>
                  <a:pt x="920" y="6353"/>
                </a:lnTo>
                <a:lnTo>
                  <a:pt x="1043" y="6496"/>
                </a:lnTo>
                <a:lnTo>
                  <a:pt x="1172" y="6633"/>
                </a:lnTo>
                <a:lnTo>
                  <a:pt x="1306" y="6764"/>
                </a:lnTo>
                <a:lnTo>
                  <a:pt x="1447" y="6888"/>
                </a:lnTo>
                <a:lnTo>
                  <a:pt x="1593" y="7004"/>
                </a:lnTo>
                <a:lnTo>
                  <a:pt x="1744" y="7115"/>
                </a:lnTo>
                <a:lnTo>
                  <a:pt x="1902" y="7217"/>
                </a:lnTo>
                <a:lnTo>
                  <a:pt x="2063" y="7313"/>
                </a:lnTo>
                <a:lnTo>
                  <a:pt x="2230" y="7400"/>
                </a:lnTo>
                <a:lnTo>
                  <a:pt x="2401" y="7480"/>
                </a:lnTo>
                <a:lnTo>
                  <a:pt x="2576" y="7550"/>
                </a:lnTo>
                <a:lnTo>
                  <a:pt x="2755" y="7613"/>
                </a:lnTo>
                <a:lnTo>
                  <a:pt x="2939" y="7665"/>
                </a:lnTo>
                <a:lnTo>
                  <a:pt x="3126" y="7709"/>
                </a:lnTo>
                <a:lnTo>
                  <a:pt x="3316" y="7743"/>
                </a:lnTo>
                <a:lnTo>
                  <a:pt x="3509" y="7768"/>
                </a:lnTo>
                <a:lnTo>
                  <a:pt x="3705" y="7782"/>
                </a:lnTo>
                <a:lnTo>
                  <a:pt x="3804" y="7785"/>
                </a:lnTo>
                <a:lnTo>
                  <a:pt x="3724" y="7782"/>
                </a:lnTo>
                <a:lnTo>
                  <a:pt x="3564" y="7770"/>
                </a:lnTo>
                <a:lnTo>
                  <a:pt x="3408" y="7749"/>
                </a:lnTo>
                <a:lnTo>
                  <a:pt x="3253" y="7721"/>
                </a:lnTo>
                <a:lnTo>
                  <a:pt x="3102" y="7684"/>
                </a:lnTo>
                <a:lnTo>
                  <a:pt x="2953" y="7640"/>
                </a:lnTo>
                <a:lnTo>
                  <a:pt x="2807" y="7588"/>
                </a:lnTo>
                <a:lnTo>
                  <a:pt x="2666" y="7529"/>
                </a:lnTo>
                <a:lnTo>
                  <a:pt x="2526" y="7463"/>
                </a:lnTo>
                <a:lnTo>
                  <a:pt x="2391" y="7392"/>
                </a:lnTo>
                <a:lnTo>
                  <a:pt x="2261" y="7313"/>
                </a:lnTo>
                <a:lnTo>
                  <a:pt x="2133" y="7228"/>
                </a:lnTo>
                <a:lnTo>
                  <a:pt x="2010" y="7137"/>
                </a:lnTo>
                <a:lnTo>
                  <a:pt x="1891" y="7041"/>
                </a:lnTo>
                <a:lnTo>
                  <a:pt x="1778" y="6939"/>
                </a:lnTo>
                <a:lnTo>
                  <a:pt x="1669" y="6832"/>
                </a:lnTo>
                <a:lnTo>
                  <a:pt x="1564" y="6719"/>
                </a:lnTo>
                <a:lnTo>
                  <a:pt x="1466" y="6602"/>
                </a:lnTo>
                <a:lnTo>
                  <a:pt x="1372" y="6481"/>
                </a:lnTo>
                <a:lnTo>
                  <a:pt x="1283" y="6354"/>
                </a:lnTo>
                <a:lnTo>
                  <a:pt x="1201" y="6224"/>
                </a:lnTo>
                <a:lnTo>
                  <a:pt x="1124" y="6090"/>
                </a:lnTo>
                <a:lnTo>
                  <a:pt x="1053" y="5951"/>
                </a:lnTo>
                <a:lnTo>
                  <a:pt x="989" y="5810"/>
                </a:lnTo>
                <a:lnTo>
                  <a:pt x="931" y="5665"/>
                </a:lnTo>
                <a:lnTo>
                  <a:pt x="880" y="5517"/>
                </a:lnTo>
                <a:lnTo>
                  <a:pt x="835" y="5367"/>
                </a:lnTo>
                <a:lnTo>
                  <a:pt x="797" y="5214"/>
                </a:lnTo>
                <a:lnTo>
                  <a:pt x="767" y="5058"/>
                </a:lnTo>
                <a:lnTo>
                  <a:pt x="744" y="4901"/>
                </a:lnTo>
                <a:lnTo>
                  <a:pt x="728" y="4742"/>
                </a:lnTo>
                <a:lnTo>
                  <a:pt x="720" y="4581"/>
                </a:lnTo>
                <a:lnTo>
                  <a:pt x="719" y="4500"/>
                </a:lnTo>
                <a:lnTo>
                  <a:pt x="720" y="4417"/>
                </a:lnTo>
                <a:lnTo>
                  <a:pt x="729" y="4255"/>
                </a:lnTo>
                <a:lnTo>
                  <a:pt x="745" y="4096"/>
                </a:lnTo>
                <a:lnTo>
                  <a:pt x="769" y="3939"/>
                </a:lnTo>
                <a:lnTo>
                  <a:pt x="801" y="3786"/>
                </a:lnTo>
                <a:lnTo>
                  <a:pt x="840" y="3637"/>
                </a:lnTo>
                <a:lnTo>
                  <a:pt x="887" y="3491"/>
                </a:lnTo>
                <a:lnTo>
                  <a:pt x="941" y="3348"/>
                </a:lnTo>
                <a:lnTo>
                  <a:pt x="1001" y="3210"/>
                </a:lnTo>
                <a:lnTo>
                  <a:pt x="1068" y="3075"/>
                </a:lnTo>
                <a:lnTo>
                  <a:pt x="1142" y="2945"/>
                </a:lnTo>
                <a:lnTo>
                  <a:pt x="1222" y="2819"/>
                </a:lnTo>
                <a:lnTo>
                  <a:pt x="1308" y="2697"/>
                </a:lnTo>
                <a:lnTo>
                  <a:pt x="1400" y="2581"/>
                </a:lnTo>
                <a:lnTo>
                  <a:pt x="1497" y="2468"/>
                </a:lnTo>
                <a:lnTo>
                  <a:pt x="1600" y="2361"/>
                </a:lnTo>
                <a:lnTo>
                  <a:pt x="1709" y="2259"/>
                </a:lnTo>
                <a:lnTo>
                  <a:pt x="1821" y="2163"/>
                </a:lnTo>
                <a:lnTo>
                  <a:pt x="1940" y="2071"/>
                </a:lnTo>
                <a:lnTo>
                  <a:pt x="2062" y="1985"/>
                </a:lnTo>
                <a:lnTo>
                  <a:pt x="2189" y="1904"/>
                </a:lnTo>
                <a:lnTo>
                  <a:pt x="2321" y="1830"/>
                </a:lnTo>
                <a:lnTo>
                  <a:pt x="2456" y="1762"/>
                </a:lnTo>
                <a:lnTo>
                  <a:pt x="2595" y="1699"/>
                </a:lnTo>
                <a:lnTo>
                  <a:pt x="2739" y="1644"/>
                </a:lnTo>
                <a:lnTo>
                  <a:pt x="2886" y="1594"/>
                </a:lnTo>
                <a:lnTo>
                  <a:pt x="3035" y="1551"/>
                </a:lnTo>
                <a:lnTo>
                  <a:pt x="3188" y="1516"/>
                </a:lnTo>
                <a:lnTo>
                  <a:pt x="3344" y="1486"/>
                </a:lnTo>
                <a:lnTo>
                  <a:pt x="3502" y="1464"/>
                </a:lnTo>
                <a:lnTo>
                  <a:pt x="3662" y="1449"/>
                </a:lnTo>
                <a:lnTo>
                  <a:pt x="3826" y="1441"/>
                </a:lnTo>
                <a:lnTo>
                  <a:pt x="3908" y="1441"/>
                </a:lnTo>
                <a:lnTo>
                  <a:pt x="8174" y="1441"/>
                </a:lnTo>
                <a:lnTo>
                  <a:pt x="8248" y="1440"/>
                </a:lnTo>
                <a:lnTo>
                  <a:pt x="8396" y="1425"/>
                </a:lnTo>
                <a:lnTo>
                  <a:pt x="8538" y="1396"/>
                </a:lnTo>
                <a:lnTo>
                  <a:pt x="8675" y="1354"/>
                </a:lnTo>
                <a:lnTo>
                  <a:pt x="8806" y="1300"/>
                </a:lnTo>
                <a:lnTo>
                  <a:pt x="8930" y="1233"/>
                </a:lnTo>
                <a:lnTo>
                  <a:pt x="9047" y="1155"/>
                </a:lnTo>
                <a:lnTo>
                  <a:pt x="9155" y="1067"/>
                </a:lnTo>
                <a:lnTo>
                  <a:pt x="9254" y="969"/>
                </a:lnTo>
                <a:lnTo>
                  <a:pt x="9342" y="863"/>
                </a:lnTo>
                <a:lnTo>
                  <a:pt x="9421" y="748"/>
                </a:lnTo>
                <a:lnTo>
                  <a:pt x="9489" y="626"/>
                </a:lnTo>
                <a:lnTo>
                  <a:pt x="9544" y="496"/>
                </a:lnTo>
                <a:lnTo>
                  <a:pt x="9588" y="361"/>
                </a:lnTo>
                <a:lnTo>
                  <a:pt x="9617" y="221"/>
                </a:lnTo>
                <a:lnTo>
                  <a:pt x="9632" y="75"/>
                </a:lnTo>
                <a:lnTo>
                  <a:pt x="9634" y="0"/>
                </a:lnTo>
                <a:lnTo>
                  <a:pt x="8174" y="0"/>
                </a:lnTo>
                <a:close/>
              </a:path>
            </a:pathLst>
          </a:custGeom>
          <a:solidFill>
            <a:srgbClr val="C13018"/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" name="Freeform 203"/>
          <p:cNvSpPr>
            <a:spLocks/>
          </p:cNvSpPr>
          <p:nvPr/>
        </p:nvSpPr>
        <p:spPr bwMode="auto">
          <a:xfrm>
            <a:off x="1201410" y="3651596"/>
            <a:ext cx="2218462" cy="2441700"/>
          </a:xfrm>
          <a:custGeom>
            <a:avLst/>
            <a:gdLst>
              <a:gd name="T0" fmla="*/ 2985 w 7551"/>
              <a:gd name="T1" fmla="*/ 1 h 6128"/>
              <a:gd name="T2" fmla="*/ 2521 w 7551"/>
              <a:gd name="T3" fmla="*/ 48 h 6128"/>
              <a:gd name="T4" fmla="*/ 2081 w 7551"/>
              <a:gd name="T5" fmla="*/ 161 h 6128"/>
              <a:gd name="T6" fmla="*/ 1669 w 7551"/>
              <a:gd name="T7" fmla="*/ 335 h 6128"/>
              <a:gd name="T8" fmla="*/ 1290 w 7551"/>
              <a:gd name="T9" fmla="*/ 565 h 6128"/>
              <a:gd name="T10" fmla="*/ 950 w 7551"/>
              <a:gd name="T11" fmla="*/ 846 h 6128"/>
              <a:gd name="T12" fmla="*/ 654 w 7551"/>
              <a:gd name="T13" fmla="*/ 1172 h 6128"/>
              <a:gd name="T14" fmla="*/ 405 w 7551"/>
              <a:gd name="T15" fmla="*/ 1539 h 6128"/>
              <a:gd name="T16" fmla="*/ 212 w 7551"/>
              <a:gd name="T17" fmla="*/ 1940 h 6128"/>
              <a:gd name="T18" fmla="*/ 78 w 7551"/>
              <a:gd name="T19" fmla="*/ 2372 h 6128"/>
              <a:gd name="T20" fmla="*/ 9 w 7551"/>
              <a:gd name="T21" fmla="*/ 2828 h 6128"/>
              <a:gd name="T22" fmla="*/ 0 w 7551"/>
              <a:gd name="T23" fmla="*/ 3143 h 6128"/>
              <a:gd name="T24" fmla="*/ 48 w 7551"/>
              <a:gd name="T25" fmla="*/ 3607 h 6128"/>
              <a:gd name="T26" fmla="*/ 161 w 7551"/>
              <a:gd name="T27" fmla="*/ 4046 h 6128"/>
              <a:gd name="T28" fmla="*/ 335 w 7551"/>
              <a:gd name="T29" fmla="*/ 4459 h 6128"/>
              <a:gd name="T30" fmla="*/ 565 w 7551"/>
              <a:gd name="T31" fmla="*/ 4837 h 6128"/>
              <a:gd name="T32" fmla="*/ 846 w 7551"/>
              <a:gd name="T33" fmla="*/ 5177 h 6128"/>
              <a:gd name="T34" fmla="*/ 1172 w 7551"/>
              <a:gd name="T35" fmla="*/ 5474 h 6128"/>
              <a:gd name="T36" fmla="*/ 1538 w 7551"/>
              <a:gd name="T37" fmla="*/ 5721 h 6128"/>
              <a:gd name="T38" fmla="*/ 1940 w 7551"/>
              <a:gd name="T39" fmla="*/ 5915 h 6128"/>
              <a:gd name="T40" fmla="*/ 2371 w 7551"/>
              <a:gd name="T41" fmla="*/ 6049 h 6128"/>
              <a:gd name="T42" fmla="*/ 2828 w 7551"/>
              <a:gd name="T43" fmla="*/ 6119 h 6128"/>
              <a:gd name="T44" fmla="*/ 3003 w 7551"/>
              <a:gd name="T45" fmla="*/ 6126 h 6128"/>
              <a:gd name="T46" fmla="*/ 2650 w 7551"/>
              <a:gd name="T47" fmla="*/ 6091 h 6128"/>
              <a:gd name="T48" fmla="*/ 2314 w 7551"/>
              <a:gd name="T49" fmla="*/ 6004 h 6128"/>
              <a:gd name="T50" fmla="*/ 2000 w 7551"/>
              <a:gd name="T51" fmla="*/ 5872 h 6128"/>
              <a:gd name="T52" fmla="*/ 1710 w 7551"/>
              <a:gd name="T53" fmla="*/ 5697 h 6128"/>
              <a:gd name="T54" fmla="*/ 1451 w 7551"/>
              <a:gd name="T55" fmla="*/ 5482 h 6128"/>
              <a:gd name="T56" fmla="*/ 1224 w 7551"/>
              <a:gd name="T57" fmla="*/ 5233 h 6128"/>
              <a:gd name="T58" fmla="*/ 1036 w 7551"/>
              <a:gd name="T59" fmla="*/ 4953 h 6128"/>
              <a:gd name="T60" fmla="*/ 888 w 7551"/>
              <a:gd name="T61" fmla="*/ 4647 h 6128"/>
              <a:gd name="T62" fmla="*/ 786 w 7551"/>
              <a:gd name="T63" fmla="*/ 4318 h 6128"/>
              <a:gd name="T64" fmla="*/ 733 w 7551"/>
              <a:gd name="T65" fmla="*/ 3970 h 6128"/>
              <a:gd name="T66" fmla="*/ 727 w 7551"/>
              <a:gd name="T67" fmla="*/ 3730 h 6128"/>
              <a:gd name="T68" fmla="*/ 763 w 7551"/>
              <a:gd name="T69" fmla="*/ 3377 h 6128"/>
              <a:gd name="T70" fmla="*/ 849 w 7551"/>
              <a:gd name="T71" fmla="*/ 3041 h 6128"/>
              <a:gd name="T72" fmla="*/ 982 w 7551"/>
              <a:gd name="T73" fmla="*/ 2726 h 6128"/>
              <a:gd name="T74" fmla="*/ 1157 w 7551"/>
              <a:gd name="T75" fmla="*/ 2437 h 6128"/>
              <a:gd name="T76" fmla="*/ 1371 w 7551"/>
              <a:gd name="T77" fmla="*/ 2178 h 6128"/>
              <a:gd name="T78" fmla="*/ 1620 w 7551"/>
              <a:gd name="T79" fmla="*/ 1951 h 6128"/>
              <a:gd name="T80" fmla="*/ 1900 w 7551"/>
              <a:gd name="T81" fmla="*/ 1762 h 6128"/>
              <a:gd name="T82" fmla="*/ 2206 w 7551"/>
              <a:gd name="T83" fmla="*/ 1615 h 6128"/>
              <a:gd name="T84" fmla="*/ 2535 w 7551"/>
              <a:gd name="T85" fmla="*/ 1512 h 6128"/>
              <a:gd name="T86" fmla="*/ 2883 w 7551"/>
              <a:gd name="T87" fmla="*/ 1460 h 6128"/>
              <a:gd name="T88" fmla="*/ 6091 w 7551"/>
              <a:gd name="T89" fmla="*/ 1453 h 6128"/>
              <a:gd name="T90" fmla="*/ 6456 w 7551"/>
              <a:gd name="T91" fmla="*/ 1408 h 6128"/>
              <a:gd name="T92" fmla="*/ 6847 w 7551"/>
              <a:gd name="T93" fmla="*/ 1243 h 6128"/>
              <a:gd name="T94" fmla="*/ 7171 w 7551"/>
              <a:gd name="T95" fmla="*/ 978 h 6128"/>
              <a:gd name="T96" fmla="*/ 7406 w 7551"/>
              <a:gd name="T97" fmla="*/ 631 h 6128"/>
              <a:gd name="T98" fmla="*/ 7534 w 7551"/>
              <a:gd name="T99" fmla="*/ 222 h 6128"/>
              <a:gd name="T100" fmla="*/ 6091 w 7551"/>
              <a:gd name="T101" fmla="*/ 0 h 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551" h="6128">
                <a:moveTo>
                  <a:pt x="6091" y="0"/>
                </a:moveTo>
                <a:lnTo>
                  <a:pt x="3063" y="0"/>
                </a:lnTo>
                <a:lnTo>
                  <a:pt x="2985" y="1"/>
                </a:lnTo>
                <a:lnTo>
                  <a:pt x="2828" y="9"/>
                </a:lnTo>
                <a:lnTo>
                  <a:pt x="2673" y="25"/>
                </a:lnTo>
                <a:lnTo>
                  <a:pt x="2521" y="48"/>
                </a:lnTo>
                <a:lnTo>
                  <a:pt x="2371" y="79"/>
                </a:lnTo>
                <a:lnTo>
                  <a:pt x="2224" y="117"/>
                </a:lnTo>
                <a:lnTo>
                  <a:pt x="2081" y="161"/>
                </a:lnTo>
                <a:lnTo>
                  <a:pt x="1940" y="213"/>
                </a:lnTo>
                <a:lnTo>
                  <a:pt x="1803" y="271"/>
                </a:lnTo>
                <a:lnTo>
                  <a:pt x="1669" y="335"/>
                </a:lnTo>
                <a:lnTo>
                  <a:pt x="1538" y="406"/>
                </a:lnTo>
                <a:lnTo>
                  <a:pt x="1412" y="483"/>
                </a:lnTo>
                <a:lnTo>
                  <a:pt x="1290" y="565"/>
                </a:lnTo>
                <a:lnTo>
                  <a:pt x="1172" y="654"/>
                </a:lnTo>
                <a:lnTo>
                  <a:pt x="1059" y="748"/>
                </a:lnTo>
                <a:lnTo>
                  <a:pt x="950" y="846"/>
                </a:lnTo>
                <a:lnTo>
                  <a:pt x="846" y="951"/>
                </a:lnTo>
                <a:lnTo>
                  <a:pt x="747" y="1059"/>
                </a:lnTo>
                <a:lnTo>
                  <a:pt x="654" y="1172"/>
                </a:lnTo>
                <a:lnTo>
                  <a:pt x="565" y="1291"/>
                </a:lnTo>
                <a:lnTo>
                  <a:pt x="482" y="1413"/>
                </a:lnTo>
                <a:lnTo>
                  <a:pt x="405" y="1539"/>
                </a:lnTo>
                <a:lnTo>
                  <a:pt x="335" y="1669"/>
                </a:lnTo>
                <a:lnTo>
                  <a:pt x="270" y="1803"/>
                </a:lnTo>
                <a:lnTo>
                  <a:pt x="212" y="1940"/>
                </a:lnTo>
                <a:lnTo>
                  <a:pt x="161" y="2082"/>
                </a:lnTo>
                <a:lnTo>
                  <a:pt x="116" y="2225"/>
                </a:lnTo>
                <a:lnTo>
                  <a:pt x="78" y="2372"/>
                </a:lnTo>
                <a:lnTo>
                  <a:pt x="48" y="2521"/>
                </a:lnTo>
                <a:lnTo>
                  <a:pt x="24" y="2673"/>
                </a:lnTo>
                <a:lnTo>
                  <a:pt x="9" y="2828"/>
                </a:lnTo>
                <a:lnTo>
                  <a:pt x="0" y="2985"/>
                </a:lnTo>
                <a:lnTo>
                  <a:pt x="0" y="3063"/>
                </a:lnTo>
                <a:lnTo>
                  <a:pt x="0" y="3143"/>
                </a:lnTo>
                <a:lnTo>
                  <a:pt x="9" y="3300"/>
                </a:lnTo>
                <a:lnTo>
                  <a:pt x="24" y="3454"/>
                </a:lnTo>
                <a:lnTo>
                  <a:pt x="48" y="3607"/>
                </a:lnTo>
                <a:lnTo>
                  <a:pt x="78" y="3756"/>
                </a:lnTo>
                <a:lnTo>
                  <a:pt x="116" y="3903"/>
                </a:lnTo>
                <a:lnTo>
                  <a:pt x="161" y="4046"/>
                </a:lnTo>
                <a:lnTo>
                  <a:pt x="212" y="4188"/>
                </a:lnTo>
                <a:lnTo>
                  <a:pt x="270" y="4325"/>
                </a:lnTo>
                <a:lnTo>
                  <a:pt x="335" y="4459"/>
                </a:lnTo>
                <a:lnTo>
                  <a:pt x="405" y="4588"/>
                </a:lnTo>
                <a:lnTo>
                  <a:pt x="482" y="4715"/>
                </a:lnTo>
                <a:lnTo>
                  <a:pt x="565" y="4837"/>
                </a:lnTo>
                <a:lnTo>
                  <a:pt x="654" y="4956"/>
                </a:lnTo>
                <a:lnTo>
                  <a:pt x="747" y="5069"/>
                </a:lnTo>
                <a:lnTo>
                  <a:pt x="846" y="5177"/>
                </a:lnTo>
                <a:lnTo>
                  <a:pt x="950" y="5282"/>
                </a:lnTo>
                <a:lnTo>
                  <a:pt x="1059" y="5380"/>
                </a:lnTo>
                <a:lnTo>
                  <a:pt x="1172" y="5474"/>
                </a:lnTo>
                <a:lnTo>
                  <a:pt x="1290" y="5563"/>
                </a:lnTo>
                <a:lnTo>
                  <a:pt x="1412" y="5645"/>
                </a:lnTo>
                <a:lnTo>
                  <a:pt x="1538" y="5721"/>
                </a:lnTo>
                <a:lnTo>
                  <a:pt x="1669" y="5793"/>
                </a:lnTo>
                <a:lnTo>
                  <a:pt x="1803" y="5856"/>
                </a:lnTo>
                <a:lnTo>
                  <a:pt x="1940" y="5915"/>
                </a:lnTo>
                <a:lnTo>
                  <a:pt x="2081" y="5967"/>
                </a:lnTo>
                <a:lnTo>
                  <a:pt x="2224" y="6011"/>
                </a:lnTo>
                <a:lnTo>
                  <a:pt x="2371" y="6049"/>
                </a:lnTo>
                <a:lnTo>
                  <a:pt x="2521" y="6080"/>
                </a:lnTo>
                <a:lnTo>
                  <a:pt x="2673" y="6103"/>
                </a:lnTo>
                <a:lnTo>
                  <a:pt x="2828" y="6119"/>
                </a:lnTo>
                <a:lnTo>
                  <a:pt x="2985" y="6126"/>
                </a:lnTo>
                <a:lnTo>
                  <a:pt x="3063" y="6128"/>
                </a:lnTo>
                <a:lnTo>
                  <a:pt x="3003" y="6126"/>
                </a:lnTo>
                <a:lnTo>
                  <a:pt x="2883" y="6121"/>
                </a:lnTo>
                <a:lnTo>
                  <a:pt x="2765" y="6109"/>
                </a:lnTo>
                <a:lnTo>
                  <a:pt x="2650" y="6091"/>
                </a:lnTo>
                <a:lnTo>
                  <a:pt x="2535" y="6067"/>
                </a:lnTo>
                <a:lnTo>
                  <a:pt x="2424" y="6039"/>
                </a:lnTo>
                <a:lnTo>
                  <a:pt x="2314" y="6004"/>
                </a:lnTo>
                <a:lnTo>
                  <a:pt x="2206" y="5965"/>
                </a:lnTo>
                <a:lnTo>
                  <a:pt x="2101" y="5921"/>
                </a:lnTo>
                <a:lnTo>
                  <a:pt x="2000" y="5872"/>
                </a:lnTo>
                <a:lnTo>
                  <a:pt x="1900" y="5818"/>
                </a:lnTo>
                <a:lnTo>
                  <a:pt x="1804" y="5759"/>
                </a:lnTo>
                <a:lnTo>
                  <a:pt x="1710" y="5697"/>
                </a:lnTo>
                <a:lnTo>
                  <a:pt x="1620" y="5629"/>
                </a:lnTo>
                <a:lnTo>
                  <a:pt x="1534" y="5557"/>
                </a:lnTo>
                <a:lnTo>
                  <a:pt x="1451" y="5482"/>
                </a:lnTo>
                <a:lnTo>
                  <a:pt x="1371" y="5403"/>
                </a:lnTo>
                <a:lnTo>
                  <a:pt x="1296" y="5320"/>
                </a:lnTo>
                <a:lnTo>
                  <a:pt x="1224" y="5233"/>
                </a:lnTo>
                <a:lnTo>
                  <a:pt x="1157" y="5144"/>
                </a:lnTo>
                <a:lnTo>
                  <a:pt x="1094" y="5050"/>
                </a:lnTo>
                <a:lnTo>
                  <a:pt x="1036" y="4953"/>
                </a:lnTo>
                <a:lnTo>
                  <a:pt x="982" y="4854"/>
                </a:lnTo>
                <a:lnTo>
                  <a:pt x="932" y="4752"/>
                </a:lnTo>
                <a:lnTo>
                  <a:pt x="888" y="4647"/>
                </a:lnTo>
                <a:lnTo>
                  <a:pt x="849" y="4540"/>
                </a:lnTo>
                <a:lnTo>
                  <a:pt x="815" y="4430"/>
                </a:lnTo>
                <a:lnTo>
                  <a:pt x="786" y="4318"/>
                </a:lnTo>
                <a:lnTo>
                  <a:pt x="763" y="4204"/>
                </a:lnTo>
                <a:lnTo>
                  <a:pt x="745" y="4087"/>
                </a:lnTo>
                <a:lnTo>
                  <a:pt x="733" y="3970"/>
                </a:lnTo>
                <a:lnTo>
                  <a:pt x="727" y="3851"/>
                </a:lnTo>
                <a:lnTo>
                  <a:pt x="726" y="3790"/>
                </a:lnTo>
                <a:lnTo>
                  <a:pt x="727" y="3730"/>
                </a:lnTo>
                <a:lnTo>
                  <a:pt x="733" y="3610"/>
                </a:lnTo>
                <a:lnTo>
                  <a:pt x="745" y="3492"/>
                </a:lnTo>
                <a:lnTo>
                  <a:pt x="763" y="3377"/>
                </a:lnTo>
                <a:lnTo>
                  <a:pt x="786" y="3262"/>
                </a:lnTo>
                <a:lnTo>
                  <a:pt x="815" y="3150"/>
                </a:lnTo>
                <a:lnTo>
                  <a:pt x="849" y="3041"/>
                </a:lnTo>
                <a:lnTo>
                  <a:pt x="888" y="2933"/>
                </a:lnTo>
                <a:lnTo>
                  <a:pt x="932" y="2828"/>
                </a:lnTo>
                <a:lnTo>
                  <a:pt x="982" y="2726"/>
                </a:lnTo>
                <a:lnTo>
                  <a:pt x="1036" y="2627"/>
                </a:lnTo>
                <a:lnTo>
                  <a:pt x="1094" y="2530"/>
                </a:lnTo>
                <a:lnTo>
                  <a:pt x="1157" y="2437"/>
                </a:lnTo>
                <a:lnTo>
                  <a:pt x="1224" y="2347"/>
                </a:lnTo>
                <a:lnTo>
                  <a:pt x="1296" y="2261"/>
                </a:lnTo>
                <a:lnTo>
                  <a:pt x="1371" y="2178"/>
                </a:lnTo>
                <a:lnTo>
                  <a:pt x="1451" y="2098"/>
                </a:lnTo>
                <a:lnTo>
                  <a:pt x="1534" y="2022"/>
                </a:lnTo>
                <a:lnTo>
                  <a:pt x="1620" y="1951"/>
                </a:lnTo>
                <a:lnTo>
                  <a:pt x="1710" y="1884"/>
                </a:lnTo>
                <a:lnTo>
                  <a:pt x="1804" y="1821"/>
                </a:lnTo>
                <a:lnTo>
                  <a:pt x="1900" y="1762"/>
                </a:lnTo>
                <a:lnTo>
                  <a:pt x="2000" y="1708"/>
                </a:lnTo>
                <a:lnTo>
                  <a:pt x="2101" y="1659"/>
                </a:lnTo>
                <a:lnTo>
                  <a:pt x="2206" y="1615"/>
                </a:lnTo>
                <a:lnTo>
                  <a:pt x="2314" y="1575"/>
                </a:lnTo>
                <a:lnTo>
                  <a:pt x="2424" y="1542"/>
                </a:lnTo>
                <a:lnTo>
                  <a:pt x="2535" y="1512"/>
                </a:lnTo>
                <a:lnTo>
                  <a:pt x="2650" y="1490"/>
                </a:lnTo>
                <a:lnTo>
                  <a:pt x="2765" y="1471"/>
                </a:lnTo>
                <a:lnTo>
                  <a:pt x="2883" y="1460"/>
                </a:lnTo>
                <a:lnTo>
                  <a:pt x="3003" y="1453"/>
                </a:lnTo>
                <a:lnTo>
                  <a:pt x="3063" y="1453"/>
                </a:lnTo>
                <a:lnTo>
                  <a:pt x="6091" y="1453"/>
                </a:lnTo>
                <a:lnTo>
                  <a:pt x="6166" y="1452"/>
                </a:lnTo>
                <a:lnTo>
                  <a:pt x="6313" y="1437"/>
                </a:lnTo>
                <a:lnTo>
                  <a:pt x="6456" y="1408"/>
                </a:lnTo>
                <a:lnTo>
                  <a:pt x="6592" y="1366"/>
                </a:lnTo>
                <a:lnTo>
                  <a:pt x="6723" y="1310"/>
                </a:lnTo>
                <a:lnTo>
                  <a:pt x="6847" y="1243"/>
                </a:lnTo>
                <a:lnTo>
                  <a:pt x="6963" y="1165"/>
                </a:lnTo>
                <a:lnTo>
                  <a:pt x="7071" y="1076"/>
                </a:lnTo>
                <a:lnTo>
                  <a:pt x="7171" y="978"/>
                </a:lnTo>
                <a:lnTo>
                  <a:pt x="7259" y="870"/>
                </a:lnTo>
                <a:lnTo>
                  <a:pt x="7338" y="754"/>
                </a:lnTo>
                <a:lnTo>
                  <a:pt x="7406" y="631"/>
                </a:lnTo>
                <a:lnTo>
                  <a:pt x="7461" y="500"/>
                </a:lnTo>
                <a:lnTo>
                  <a:pt x="7505" y="364"/>
                </a:lnTo>
                <a:lnTo>
                  <a:pt x="7534" y="222"/>
                </a:lnTo>
                <a:lnTo>
                  <a:pt x="7550" y="76"/>
                </a:lnTo>
                <a:lnTo>
                  <a:pt x="7551" y="0"/>
                </a:lnTo>
                <a:lnTo>
                  <a:pt x="6091" y="0"/>
                </a:lnTo>
                <a:close/>
              </a:path>
            </a:pathLst>
          </a:custGeom>
          <a:solidFill>
            <a:srgbClr val="F36F13"/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7" name="Oval 120"/>
          <p:cNvSpPr/>
          <p:nvPr/>
        </p:nvSpPr>
        <p:spPr>
          <a:xfrm>
            <a:off x="1782438" y="4918459"/>
            <a:ext cx="1097280" cy="109728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5"/>
          <p:cNvSpPr/>
          <p:nvPr/>
        </p:nvSpPr>
        <p:spPr>
          <a:xfrm>
            <a:off x="1872707" y="4997567"/>
            <a:ext cx="920985" cy="724224"/>
          </a:xfrm>
          <a:custGeom>
            <a:avLst/>
            <a:gdLst/>
            <a:ahLst/>
            <a:cxnLst/>
            <a:rect l="l" t="t" r="r" b="b"/>
            <a:pathLst>
              <a:path w="504825" h="396648">
                <a:moveTo>
                  <a:pt x="252413" y="0"/>
                </a:moveTo>
                <a:cubicBezTo>
                  <a:pt x="286593" y="0"/>
                  <a:pt x="319272" y="6667"/>
                  <a:pt x="350447" y="20001"/>
                </a:cubicBezTo>
                <a:cubicBezTo>
                  <a:pt x="381623" y="33336"/>
                  <a:pt x="408480" y="51271"/>
                  <a:pt x="431017" y="73808"/>
                </a:cubicBezTo>
                <a:cubicBezTo>
                  <a:pt x="453554" y="96345"/>
                  <a:pt x="471489" y="123201"/>
                  <a:pt x="484824" y="154377"/>
                </a:cubicBezTo>
                <a:cubicBezTo>
                  <a:pt x="498158" y="185553"/>
                  <a:pt x="504825" y="218231"/>
                  <a:pt x="504825" y="252412"/>
                </a:cubicBezTo>
                <a:cubicBezTo>
                  <a:pt x="504825" y="301430"/>
                  <a:pt x="491584" y="346785"/>
                  <a:pt x="465104" y="388479"/>
                </a:cubicBezTo>
                <a:cubicBezTo>
                  <a:pt x="461535" y="393925"/>
                  <a:pt x="456465" y="396648"/>
                  <a:pt x="449891" y="396648"/>
                </a:cubicBezTo>
                <a:lnTo>
                  <a:pt x="54933" y="396648"/>
                </a:lnTo>
                <a:cubicBezTo>
                  <a:pt x="48360" y="396648"/>
                  <a:pt x="43290" y="393925"/>
                  <a:pt x="39721" y="388479"/>
                </a:cubicBezTo>
                <a:cubicBezTo>
                  <a:pt x="13241" y="346973"/>
                  <a:pt x="0" y="301618"/>
                  <a:pt x="0" y="252412"/>
                </a:cubicBezTo>
                <a:cubicBezTo>
                  <a:pt x="0" y="218231"/>
                  <a:pt x="6667" y="185553"/>
                  <a:pt x="20001" y="154377"/>
                </a:cubicBezTo>
                <a:cubicBezTo>
                  <a:pt x="33335" y="123201"/>
                  <a:pt x="51271" y="96345"/>
                  <a:pt x="73808" y="73808"/>
                </a:cubicBezTo>
                <a:cubicBezTo>
                  <a:pt x="96345" y="51271"/>
                  <a:pt x="123201" y="33336"/>
                  <a:pt x="154377" y="20001"/>
                </a:cubicBezTo>
                <a:cubicBezTo>
                  <a:pt x="185553" y="6667"/>
                  <a:pt x="218232" y="0"/>
                  <a:pt x="252413" y="0"/>
                </a:cubicBezTo>
                <a:close/>
                <a:moveTo>
                  <a:pt x="252413" y="36059"/>
                </a:moveTo>
                <a:cubicBezTo>
                  <a:pt x="242459" y="36059"/>
                  <a:pt x="233960" y="39580"/>
                  <a:pt x="226918" y="46623"/>
                </a:cubicBezTo>
                <a:cubicBezTo>
                  <a:pt x="219875" y="53666"/>
                  <a:pt x="216353" y="62164"/>
                  <a:pt x="216353" y="72118"/>
                </a:cubicBezTo>
                <a:cubicBezTo>
                  <a:pt x="216353" y="82071"/>
                  <a:pt x="219875" y="90570"/>
                  <a:pt x="226918" y="97613"/>
                </a:cubicBezTo>
                <a:cubicBezTo>
                  <a:pt x="233960" y="104655"/>
                  <a:pt x="242459" y="108177"/>
                  <a:pt x="252413" y="108177"/>
                </a:cubicBezTo>
                <a:cubicBezTo>
                  <a:pt x="262366" y="108177"/>
                  <a:pt x="270864" y="104655"/>
                  <a:pt x="277907" y="97613"/>
                </a:cubicBezTo>
                <a:cubicBezTo>
                  <a:pt x="284949" y="90570"/>
                  <a:pt x="288471" y="82071"/>
                  <a:pt x="288471" y="72118"/>
                </a:cubicBezTo>
                <a:cubicBezTo>
                  <a:pt x="288471" y="62164"/>
                  <a:pt x="284949" y="53666"/>
                  <a:pt x="277907" y="46623"/>
                </a:cubicBezTo>
                <a:cubicBezTo>
                  <a:pt x="270864" y="39580"/>
                  <a:pt x="262366" y="36059"/>
                  <a:pt x="252413" y="36059"/>
                </a:cubicBezTo>
                <a:close/>
                <a:moveTo>
                  <a:pt x="378618" y="90147"/>
                </a:moveTo>
                <a:cubicBezTo>
                  <a:pt x="368665" y="90147"/>
                  <a:pt x="360166" y="93669"/>
                  <a:pt x="353124" y="100711"/>
                </a:cubicBezTo>
                <a:cubicBezTo>
                  <a:pt x="346081" y="107754"/>
                  <a:pt x="342560" y="116252"/>
                  <a:pt x="342560" y="126206"/>
                </a:cubicBezTo>
                <a:cubicBezTo>
                  <a:pt x="342560" y="136160"/>
                  <a:pt x="346081" y="144658"/>
                  <a:pt x="353124" y="151701"/>
                </a:cubicBezTo>
                <a:cubicBezTo>
                  <a:pt x="360166" y="158744"/>
                  <a:pt x="368665" y="162265"/>
                  <a:pt x="378618" y="162265"/>
                </a:cubicBezTo>
                <a:cubicBezTo>
                  <a:pt x="388572" y="162265"/>
                  <a:pt x="397071" y="158744"/>
                  <a:pt x="404113" y="151701"/>
                </a:cubicBezTo>
                <a:cubicBezTo>
                  <a:pt x="411156" y="144658"/>
                  <a:pt x="414678" y="136160"/>
                  <a:pt x="414678" y="126206"/>
                </a:cubicBezTo>
                <a:cubicBezTo>
                  <a:pt x="414678" y="116252"/>
                  <a:pt x="411156" y="107754"/>
                  <a:pt x="404113" y="100711"/>
                </a:cubicBezTo>
                <a:cubicBezTo>
                  <a:pt x="397071" y="93669"/>
                  <a:pt x="388572" y="90147"/>
                  <a:pt x="378618" y="90147"/>
                </a:cubicBezTo>
                <a:close/>
                <a:moveTo>
                  <a:pt x="126206" y="90147"/>
                </a:moveTo>
                <a:cubicBezTo>
                  <a:pt x="116252" y="90147"/>
                  <a:pt x="107754" y="93669"/>
                  <a:pt x="100712" y="100711"/>
                </a:cubicBezTo>
                <a:cubicBezTo>
                  <a:pt x="93668" y="107754"/>
                  <a:pt x="90147" y="116252"/>
                  <a:pt x="90147" y="126206"/>
                </a:cubicBezTo>
                <a:cubicBezTo>
                  <a:pt x="90147" y="136160"/>
                  <a:pt x="93668" y="144658"/>
                  <a:pt x="100712" y="151701"/>
                </a:cubicBezTo>
                <a:cubicBezTo>
                  <a:pt x="107754" y="158744"/>
                  <a:pt x="116252" y="162265"/>
                  <a:pt x="126206" y="162265"/>
                </a:cubicBezTo>
                <a:cubicBezTo>
                  <a:pt x="136160" y="162265"/>
                  <a:pt x="144658" y="158744"/>
                  <a:pt x="151701" y="151701"/>
                </a:cubicBezTo>
                <a:cubicBezTo>
                  <a:pt x="158744" y="144658"/>
                  <a:pt x="162265" y="136160"/>
                  <a:pt x="162265" y="126206"/>
                </a:cubicBezTo>
                <a:cubicBezTo>
                  <a:pt x="162265" y="116252"/>
                  <a:pt x="158744" y="107754"/>
                  <a:pt x="151701" y="100711"/>
                </a:cubicBezTo>
                <a:cubicBezTo>
                  <a:pt x="144658" y="93669"/>
                  <a:pt x="136160" y="90147"/>
                  <a:pt x="126206" y="90147"/>
                </a:cubicBezTo>
                <a:close/>
                <a:moveTo>
                  <a:pt x="291429" y="131594"/>
                </a:moveTo>
                <a:cubicBezTo>
                  <a:pt x="289175" y="131899"/>
                  <a:pt x="286969" y="132685"/>
                  <a:pt x="284809" y="133953"/>
                </a:cubicBezTo>
                <a:cubicBezTo>
                  <a:pt x="280489" y="136488"/>
                  <a:pt x="277672" y="140198"/>
                  <a:pt x="276358" y="145081"/>
                </a:cubicBezTo>
                <a:lnTo>
                  <a:pt x="247905" y="252694"/>
                </a:lnTo>
                <a:cubicBezTo>
                  <a:pt x="236636" y="253633"/>
                  <a:pt x="226589" y="257718"/>
                  <a:pt x="217762" y="264948"/>
                </a:cubicBezTo>
                <a:cubicBezTo>
                  <a:pt x="208935" y="272179"/>
                  <a:pt x="203019" y="281428"/>
                  <a:pt x="200015" y="292697"/>
                </a:cubicBezTo>
                <a:cubicBezTo>
                  <a:pt x="196258" y="307158"/>
                  <a:pt x="198136" y="320868"/>
                  <a:pt x="205648" y="333827"/>
                </a:cubicBezTo>
                <a:cubicBezTo>
                  <a:pt x="213161" y="346785"/>
                  <a:pt x="224147" y="355143"/>
                  <a:pt x="238609" y="358899"/>
                </a:cubicBezTo>
                <a:cubicBezTo>
                  <a:pt x="253070" y="362655"/>
                  <a:pt x="266780" y="360777"/>
                  <a:pt x="279739" y="353265"/>
                </a:cubicBezTo>
                <a:cubicBezTo>
                  <a:pt x="292697" y="345752"/>
                  <a:pt x="301054" y="334766"/>
                  <a:pt x="304811" y="320305"/>
                </a:cubicBezTo>
                <a:cubicBezTo>
                  <a:pt x="307815" y="309036"/>
                  <a:pt x="307252" y="298050"/>
                  <a:pt x="303120" y="287344"/>
                </a:cubicBezTo>
                <a:cubicBezTo>
                  <a:pt x="298988" y="276639"/>
                  <a:pt x="292227" y="268094"/>
                  <a:pt x="282837" y="261709"/>
                </a:cubicBezTo>
                <a:lnTo>
                  <a:pt x="311290" y="154096"/>
                </a:lnTo>
                <a:cubicBezTo>
                  <a:pt x="312417" y="149212"/>
                  <a:pt x="311712" y="144658"/>
                  <a:pt x="309177" y="140432"/>
                </a:cubicBezTo>
                <a:cubicBezTo>
                  <a:pt x="306642" y="136207"/>
                  <a:pt x="303026" y="133437"/>
                  <a:pt x="298331" y="132122"/>
                </a:cubicBezTo>
                <a:cubicBezTo>
                  <a:pt x="295983" y="131465"/>
                  <a:pt x="293683" y="131289"/>
                  <a:pt x="291429" y="131594"/>
                </a:cubicBezTo>
                <a:close/>
                <a:moveTo>
                  <a:pt x="432707" y="216353"/>
                </a:moveTo>
                <a:cubicBezTo>
                  <a:pt x="422753" y="216353"/>
                  <a:pt x="414255" y="219875"/>
                  <a:pt x="407213" y="226918"/>
                </a:cubicBezTo>
                <a:cubicBezTo>
                  <a:pt x="400169" y="233960"/>
                  <a:pt x="396648" y="242458"/>
                  <a:pt x="396648" y="252412"/>
                </a:cubicBezTo>
                <a:cubicBezTo>
                  <a:pt x="396648" y="262366"/>
                  <a:pt x="400169" y="270864"/>
                  <a:pt x="407213" y="277907"/>
                </a:cubicBezTo>
                <a:cubicBezTo>
                  <a:pt x="414255" y="284950"/>
                  <a:pt x="422753" y="288471"/>
                  <a:pt x="432707" y="288471"/>
                </a:cubicBezTo>
                <a:cubicBezTo>
                  <a:pt x="442661" y="288471"/>
                  <a:pt x="451159" y="284950"/>
                  <a:pt x="458202" y="277907"/>
                </a:cubicBezTo>
                <a:cubicBezTo>
                  <a:pt x="465245" y="270864"/>
                  <a:pt x="468766" y="262366"/>
                  <a:pt x="468766" y="252412"/>
                </a:cubicBezTo>
                <a:cubicBezTo>
                  <a:pt x="468766" y="242458"/>
                  <a:pt x="465245" y="233960"/>
                  <a:pt x="458202" y="226918"/>
                </a:cubicBezTo>
                <a:cubicBezTo>
                  <a:pt x="451159" y="219875"/>
                  <a:pt x="442661" y="216353"/>
                  <a:pt x="432707" y="216353"/>
                </a:cubicBezTo>
                <a:close/>
                <a:moveTo>
                  <a:pt x="72118" y="216353"/>
                </a:moveTo>
                <a:cubicBezTo>
                  <a:pt x="62164" y="216353"/>
                  <a:pt x="53666" y="219875"/>
                  <a:pt x="46623" y="226918"/>
                </a:cubicBezTo>
                <a:cubicBezTo>
                  <a:pt x="39580" y="233960"/>
                  <a:pt x="36059" y="242458"/>
                  <a:pt x="36059" y="252412"/>
                </a:cubicBezTo>
                <a:cubicBezTo>
                  <a:pt x="36059" y="262366"/>
                  <a:pt x="39580" y="270864"/>
                  <a:pt x="46623" y="277907"/>
                </a:cubicBezTo>
                <a:cubicBezTo>
                  <a:pt x="53666" y="284950"/>
                  <a:pt x="62164" y="288471"/>
                  <a:pt x="72118" y="288471"/>
                </a:cubicBezTo>
                <a:cubicBezTo>
                  <a:pt x="82072" y="288471"/>
                  <a:pt x="90570" y="284950"/>
                  <a:pt x="97612" y="277907"/>
                </a:cubicBezTo>
                <a:cubicBezTo>
                  <a:pt x="104655" y="270864"/>
                  <a:pt x="108177" y="262366"/>
                  <a:pt x="108177" y="252412"/>
                </a:cubicBezTo>
                <a:cubicBezTo>
                  <a:pt x="108177" y="242458"/>
                  <a:pt x="104655" y="233960"/>
                  <a:pt x="97612" y="226918"/>
                </a:cubicBezTo>
                <a:cubicBezTo>
                  <a:pt x="90570" y="219875"/>
                  <a:pt x="82072" y="216353"/>
                  <a:pt x="72118" y="216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23"/>
          <p:cNvSpPr txBox="1"/>
          <p:nvPr/>
        </p:nvSpPr>
        <p:spPr>
          <a:xfrm>
            <a:off x="4985198" y="1473896"/>
            <a:ext cx="4267322" cy="769441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pPr lvl="0"/>
            <a:r>
              <a:rPr lang="en-US" sz="2200" b="1" dirty="0" smtClean="0">
                <a:solidFill>
                  <a:srgbClr val="0D95BC"/>
                </a:solidFill>
              </a:rPr>
              <a:t> </a:t>
            </a:r>
            <a:r>
              <a:rPr lang="fr-FR" sz="2200" b="1" dirty="0" smtClean="0">
                <a:solidFill>
                  <a:srgbClr val="0D95BC"/>
                </a:solidFill>
              </a:rPr>
              <a:t> Cadre général de la problématique</a:t>
            </a:r>
          </a:p>
          <a:p>
            <a:endParaRPr lang="en-US" sz="2200" b="1" dirty="0">
              <a:solidFill>
                <a:srgbClr val="0D95BC"/>
              </a:solidFill>
            </a:endParaRPr>
          </a:p>
        </p:txBody>
      </p:sp>
      <p:sp>
        <p:nvSpPr>
          <p:cNvPr id="20" name="TextBox 144"/>
          <p:cNvSpPr txBox="1"/>
          <p:nvPr/>
        </p:nvSpPr>
        <p:spPr>
          <a:xfrm>
            <a:off x="4572000" y="2238400"/>
            <a:ext cx="4499992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accent3">
                    <a:lumMod val="75000"/>
                  </a:schemeClr>
                </a:solidFill>
              </a:rPr>
              <a:t> Etat des lieux, situation de la sécurité routière en Tunisie</a:t>
            </a:r>
            <a:endParaRPr lang="en-US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147"/>
          <p:cNvSpPr txBox="1"/>
          <p:nvPr/>
        </p:nvSpPr>
        <p:spPr>
          <a:xfrm>
            <a:off x="3851920" y="3070121"/>
            <a:ext cx="5245795" cy="430887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2200" b="1" dirty="0" smtClean="0">
                <a:solidFill>
                  <a:srgbClr val="C13018"/>
                </a:solidFill>
              </a:rPr>
              <a:t> </a:t>
            </a:r>
            <a:r>
              <a:rPr lang="fr-FR" sz="2200" b="1" dirty="0" smtClean="0">
                <a:solidFill>
                  <a:srgbClr val="C94C37"/>
                </a:solidFill>
              </a:rPr>
              <a:t>Enquête</a:t>
            </a:r>
            <a:r>
              <a:rPr lang="fr-FR" sz="2200" b="1" dirty="0" smtClean="0">
                <a:solidFill>
                  <a:srgbClr val="C13018"/>
                </a:solidFill>
              </a:rPr>
              <a:t> sur terrain : Quels défis à relever?</a:t>
            </a:r>
            <a:endParaRPr lang="en-US" sz="2200" b="1" dirty="0">
              <a:solidFill>
                <a:srgbClr val="C13018"/>
              </a:solidFill>
            </a:endParaRPr>
          </a:p>
        </p:txBody>
      </p:sp>
      <p:sp>
        <p:nvSpPr>
          <p:cNvPr id="22" name="TextBox 150"/>
          <p:cNvSpPr txBox="1"/>
          <p:nvPr/>
        </p:nvSpPr>
        <p:spPr>
          <a:xfrm>
            <a:off x="3491880" y="3718193"/>
            <a:ext cx="5401607" cy="430887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2200" b="1" dirty="0" smtClean="0">
                <a:solidFill>
                  <a:srgbClr val="F36F13"/>
                </a:solidFill>
              </a:rPr>
              <a:t> </a:t>
            </a:r>
            <a:r>
              <a:rPr lang="fr-FR" sz="2200" b="1" dirty="0" smtClean="0">
                <a:solidFill>
                  <a:srgbClr val="F36F13"/>
                </a:solidFill>
              </a:rPr>
              <a:t>Recommandations et perspectives de l’étude</a:t>
            </a:r>
            <a:endParaRPr lang="en-US" sz="2200" b="1" dirty="0">
              <a:solidFill>
                <a:srgbClr val="F36F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2" grpId="0" build="p" animBg="1"/>
      <p:bldP spid="15" grpId="0" uiExpand="1" build="p" animBg="1"/>
      <p:bldP spid="16" grpId="0" build="p" animBg="1"/>
      <p:bldP spid="19" grpId="0" build="p"/>
      <p:bldP spid="20" grpId="0" uiExpand="1" build="p"/>
      <p:bldP spid="21" grpId="0" build="p"/>
      <p:bldP spid="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3054" r="518"/>
          <a:stretch>
            <a:fillRect/>
          </a:stretch>
        </p:blipFill>
        <p:spPr bwMode="auto">
          <a:xfrm>
            <a:off x="0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Espace réservé du numéro de diapositive 8"/>
          <p:cNvSpPr txBox="1">
            <a:spLocks/>
          </p:cNvSpPr>
          <p:nvPr/>
        </p:nvSpPr>
        <p:spPr>
          <a:xfrm>
            <a:off x="26124" y="6414497"/>
            <a:ext cx="34145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54E1622-0C31-46E6-8822-D97B4C28C236}" type="slidenum">
              <a:rPr lang="zh-CN" altLang="en-US" sz="1400" b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pPr algn="r">
                <a:defRPr/>
              </a:pPr>
              <a:t>3</a:t>
            </a:fld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-387424"/>
            <a:ext cx="91805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Schéma de la présentation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reeform 200"/>
          <p:cNvSpPr>
            <a:spLocks/>
          </p:cNvSpPr>
          <p:nvPr/>
        </p:nvSpPr>
        <p:spPr bwMode="auto">
          <a:xfrm>
            <a:off x="15275" y="1484784"/>
            <a:ext cx="5060781" cy="4451224"/>
          </a:xfrm>
          <a:custGeom>
            <a:avLst/>
            <a:gdLst>
              <a:gd name="T0" fmla="*/ 5446 w 13793"/>
              <a:gd name="T1" fmla="*/ 1 h 11178"/>
              <a:gd name="T2" fmla="*/ 4600 w 13793"/>
              <a:gd name="T3" fmla="*/ 86 h 11178"/>
              <a:gd name="T4" fmla="*/ 3797 w 13793"/>
              <a:gd name="T5" fmla="*/ 293 h 11178"/>
              <a:gd name="T6" fmla="*/ 3045 w 13793"/>
              <a:gd name="T7" fmla="*/ 610 h 11178"/>
              <a:gd name="T8" fmla="*/ 2354 w 13793"/>
              <a:gd name="T9" fmla="*/ 1030 h 11178"/>
              <a:gd name="T10" fmla="*/ 1733 w 13793"/>
              <a:gd name="T11" fmla="*/ 1542 h 11178"/>
              <a:gd name="T12" fmla="*/ 1193 w 13793"/>
              <a:gd name="T13" fmla="*/ 2137 h 11178"/>
              <a:gd name="T14" fmla="*/ 740 w 13793"/>
              <a:gd name="T15" fmla="*/ 2807 h 11178"/>
              <a:gd name="T16" fmla="*/ 388 w 13793"/>
              <a:gd name="T17" fmla="*/ 3539 h 11178"/>
              <a:gd name="T18" fmla="*/ 143 w 13793"/>
              <a:gd name="T19" fmla="*/ 4327 h 11178"/>
              <a:gd name="T20" fmla="*/ 17 w 13793"/>
              <a:gd name="T21" fmla="*/ 5159 h 11178"/>
              <a:gd name="T22" fmla="*/ 1 w 13793"/>
              <a:gd name="T23" fmla="*/ 5734 h 11178"/>
              <a:gd name="T24" fmla="*/ 87 w 13793"/>
              <a:gd name="T25" fmla="*/ 6578 h 11178"/>
              <a:gd name="T26" fmla="*/ 294 w 13793"/>
              <a:gd name="T27" fmla="*/ 7382 h 11178"/>
              <a:gd name="T28" fmla="*/ 612 w 13793"/>
              <a:gd name="T29" fmla="*/ 8134 h 11178"/>
              <a:gd name="T30" fmla="*/ 1032 w 13793"/>
              <a:gd name="T31" fmla="*/ 8825 h 11178"/>
              <a:gd name="T32" fmla="*/ 1544 w 13793"/>
              <a:gd name="T33" fmla="*/ 9446 h 11178"/>
              <a:gd name="T34" fmla="*/ 2139 w 13793"/>
              <a:gd name="T35" fmla="*/ 9987 h 11178"/>
              <a:gd name="T36" fmla="*/ 2807 w 13793"/>
              <a:gd name="T37" fmla="*/ 10439 h 11178"/>
              <a:gd name="T38" fmla="*/ 3541 w 13793"/>
              <a:gd name="T39" fmla="*/ 10792 h 11178"/>
              <a:gd name="T40" fmla="*/ 4327 w 13793"/>
              <a:gd name="T41" fmla="*/ 11036 h 11178"/>
              <a:gd name="T42" fmla="*/ 5160 w 13793"/>
              <a:gd name="T43" fmla="*/ 11163 h 11178"/>
              <a:gd name="T44" fmla="*/ 5464 w 13793"/>
              <a:gd name="T45" fmla="*/ 11177 h 11178"/>
              <a:gd name="T46" fmla="*/ 4729 w 13793"/>
              <a:gd name="T47" fmla="*/ 11103 h 11178"/>
              <a:gd name="T48" fmla="*/ 4030 w 13793"/>
              <a:gd name="T49" fmla="*/ 10924 h 11178"/>
              <a:gd name="T50" fmla="*/ 3376 w 13793"/>
              <a:gd name="T51" fmla="*/ 10647 h 11178"/>
              <a:gd name="T52" fmla="*/ 2775 w 13793"/>
              <a:gd name="T53" fmla="*/ 10282 h 11178"/>
              <a:gd name="T54" fmla="*/ 2235 w 13793"/>
              <a:gd name="T55" fmla="*/ 9836 h 11178"/>
              <a:gd name="T56" fmla="*/ 1764 w 13793"/>
              <a:gd name="T57" fmla="*/ 9319 h 11178"/>
              <a:gd name="T58" fmla="*/ 1371 w 13793"/>
              <a:gd name="T59" fmla="*/ 8736 h 11178"/>
              <a:gd name="T60" fmla="*/ 1064 w 13793"/>
              <a:gd name="T61" fmla="*/ 8099 h 11178"/>
              <a:gd name="T62" fmla="*/ 851 w 13793"/>
              <a:gd name="T63" fmla="*/ 7414 h 11178"/>
              <a:gd name="T64" fmla="*/ 740 w 13793"/>
              <a:gd name="T65" fmla="*/ 6690 h 11178"/>
              <a:gd name="T66" fmla="*/ 728 w 13793"/>
              <a:gd name="T67" fmla="*/ 6190 h 11178"/>
              <a:gd name="T68" fmla="*/ 803 w 13793"/>
              <a:gd name="T69" fmla="*/ 5454 h 11178"/>
              <a:gd name="T70" fmla="*/ 982 w 13793"/>
              <a:gd name="T71" fmla="*/ 4755 h 11178"/>
              <a:gd name="T72" fmla="*/ 1259 w 13793"/>
              <a:gd name="T73" fmla="*/ 4102 h 11178"/>
              <a:gd name="T74" fmla="*/ 1624 w 13793"/>
              <a:gd name="T75" fmla="*/ 3500 h 11178"/>
              <a:gd name="T76" fmla="*/ 2070 w 13793"/>
              <a:gd name="T77" fmla="*/ 2960 h 11178"/>
              <a:gd name="T78" fmla="*/ 2587 w 13793"/>
              <a:gd name="T79" fmla="*/ 2489 h 11178"/>
              <a:gd name="T80" fmla="*/ 3169 w 13793"/>
              <a:gd name="T81" fmla="*/ 2096 h 11178"/>
              <a:gd name="T82" fmla="*/ 3806 w 13793"/>
              <a:gd name="T83" fmla="*/ 1790 h 11178"/>
              <a:gd name="T84" fmla="*/ 4491 w 13793"/>
              <a:gd name="T85" fmla="*/ 1577 h 11178"/>
              <a:gd name="T86" fmla="*/ 5216 w 13793"/>
              <a:gd name="T87" fmla="*/ 1467 h 11178"/>
              <a:gd name="T88" fmla="*/ 12332 w 13793"/>
              <a:gd name="T89" fmla="*/ 1453 h 11178"/>
              <a:gd name="T90" fmla="*/ 12696 w 13793"/>
              <a:gd name="T91" fmla="*/ 1407 h 11178"/>
              <a:gd name="T92" fmla="*/ 13088 w 13793"/>
              <a:gd name="T93" fmla="*/ 1243 h 11178"/>
              <a:gd name="T94" fmla="*/ 13412 w 13793"/>
              <a:gd name="T95" fmla="*/ 977 h 11178"/>
              <a:gd name="T96" fmla="*/ 13648 w 13793"/>
              <a:gd name="T97" fmla="*/ 630 h 11178"/>
              <a:gd name="T98" fmla="*/ 13775 w 13793"/>
              <a:gd name="T99" fmla="*/ 221 h 11178"/>
              <a:gd name="T100" fmla="*/ 12332 w 13793"/>
              <a:gd name="T101" fmla="*/ 0 h 11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793" h="11178">
                <a:moveTo>
                  <a:pt x="12332" y="0"/>
                </a:moveTo>
                <a:lnTo>
                  <a:pt x="5590" y="0"/>
                </a:lnTo>
                <a:lnTo>
                  <a:pt x="5446" y="1"/>
                </a:lnTo>
                <a:lnTo>
                  <a:pt x="5160" y="15"/>
                </a:lnTo>
                <a:lnTo>
                  <a:pt x="4878" y="44"/>
                </a:lnTo>
                <a:lnTo>
                  <a:pt x="4600" y="86"/>
                </a:lnTo>
                <a:lnTo>
                  <a:pt x="4327" y="142"/>
                </a:lnTo>
                <a:lnTo>
                  <a:pt x="4059" y="210"/>
                </a:lnTo>
                <a:lnTo>
                  <a:pt x="3797" y="293"/>
                </a:lnTo>
                <a:lnTo>
                  <a:pt x="3541" y="387"/>
                </a:lnTo>
                <a:lnTo>
                  <a:pt x="3289" y="492"/>
                </a:lnTo>
                <a:lnTo>
                  <a:pt x="3045" y="610"/>
                </a:lnTo>
                <a:lnTo>
                  <a:pt x="2807" y="740"/>
                </a:lnTo>
                <a:lnTo>
                  <a:pt x="2577" y="880"/>
                </a:lnTo>
                <a:lnTo>
                  <a:pt x="2354" y="1030"/>
                </a:lnTo>
                <a:lnTo>
                  <a:pt x="2139" y="1191"/>
                </a:lnTo>
                <a:lnTo>
                  <a:pt x="1932" y="1362"/>
                </a:lnTo>
                <a:lnTo>
                  <a:pt x="1733" y="1542"/>
                </a:lnTo>
                <a:lnTo>
                  <a:pt x="1544" y="1732"/>
                </a:lnTo>
                <a:lnTo>
                  <a:pt x="1363" y="1931"/>
                </a:lnTo>
                <a:lnTo>
                  <a:pt x="1193" y="2137"/>
                </a:lnTo>
                <a:lnTo>
                  <a:pt x="1032" y="2353"/>
                </a:lnTo>
                <a:lnTo>
                  <a:pt x="881" y="2576"/>
                </a:lnTo>
                <a:lnTo>
                  <a:pt x="740" y="2807"/>
                </a:lnTo>
                <a:lnTo>
                  <a:pt x="612" y="3045"/>
                </a:lnTo>
                <a:lnTo>
                  <a:pt x="494" y="3289"/>
                </a:lnTo>
                <a:lnTo>
                  <a:pt x="388" y="3539"/>
                </a:lnTo>
                <a:lnTo>
                  <a:pt x="294" y="3796"/>
                </a:lnTo>
                <a:lnTo>
                  <a:pt x="212" y="4059"/>
                </a:lnTo>
                <a:lnTo>
                  <a:pt x="143" y="4327"/>
                </a:lnTo>
                <a:lnTo>
                  <a:pt x="87" y="4600"/>
                </a:lnTo>
                <a:lnTo>
                  <a:pt x="45" y="4877"/>
                </a:lnTo>
                <a:lnTo>
                  <a:pt x="17" y="5159"/>
                </a:lnTo>
                <a:lnTo>
                  <a:pt x="1" y="5444"/>
                </a:lnTo>
                <a:lnTo>
                  <a:pt x="0" y="5589"/>
                </a:lnTo>
                <a:lnTo>
                  <a:pt x="1" y="5734"/>
                </a:lnTo>
                <a:lnTo>
                  <a:pt x="17" y="6019"/>
                </a:lnTo>
                <a:lnTo>
                  <a:pt x="45" y="6301"/>
                </a:lnTo>
                <a:lnTo>
                  <a:pt x="87" y="6578"/>
                </a:lnTo>
                <a:lnTo>
                  <a:pt x="143" y="6852"/>
                </a:lnTo>
                <a:lnTo>
                  <a:pt x="212" y="7120"/>
                </a:lnTo>
                <a:lnTo>
                  <a:pt x="294" y="7382"/>
                </a:lnTo>
                <a:lnTo>
                  <a:pt x="388" y="7639"/>
                </a:lnTo>
                <a:lnTo>
                  <a:pt x="494" y="7890"/>
                </a:lnTo>
                <a:lnTo>
                  <a:pt x="612" y="8134"/>
                </a:lnTo>
                <a:lnTo>
                  <a:pt x="740" y="8371"/>
                </a:lnTo>
                <a:lnTo>
                  <a:pt x="881" y="8602"/>
                </a:lnTo>
                <a:lnTo>
                  <a:pt x="1032" y="8825"/>
                </a:lnTo>
                <a:lnTo>
                  <a:pt x="1193" y="9040"/>
                </a:lnTo>
                <a:lnTo>
                  <a:pt x="1363" y="9247"/>
                </a:lnTo>
                <a:lnTo>
                  <a:pt x="1544" y="9446"/>
                </a:lnTo>
                <a:lnTo>
                  <a:pt x="1733" y="9635"/>
                </a:lnTo>
                <a:lnTo>
                  <a:pt x="1932" y="9816"/>
                </a:lnTo>
                <a:lnTo>
                  <a:pt x="2139" y="9987"/>
                </a:lnTo>
                <a:lnTo>
                  <a:pt x="2354" y="10148"/>
                </a:lnTo>
                <a:lnTo>
                  <a:pt x="2577" y="10298"/>
                </a:lnTo>
                <a:lnTo>
                  <a:pt x="2807" y="10439"/>
                </a:lnTo>
                <a:lnTo>
                  <a:pt x="3045" y="10567"/>
                </a:lnTo>
                <a:lnTo>
                  <a:pt x="3289" y="10685"/>
                </a:lnTo>
                <a:lnTo>
                  <a:pt x="3541" y="10792"/>
                </a:lnTo>
                <a:lnTo>
                  <a:pt x="3797" y="10886"/>
                </a:lnTo>
                <a:lnTo>
                  <a:pt x="4059" y="10967"/>
                </a:lnTo>
                <a:lnTo>
                  <a:pt x="4327" y="11036"/>
                </a:lnTo>
                <a:lnTo>
                  <a:pt x="4600" y="11092"/>
                </a:lnTo>
                <a:lnTo>
                  <a:pt x="4878" y="11134"/>
                </a:lnTo>
                <a:lnTo>
                  <a:pt x="5160" y="11163"/>
                </a:lnTo>
                <a:lnTo>
                  <a:pt x="5446" y="11177"/>
                </a:lnTo>
                <a:lnTo>
                  <a:pt x="5590" y="11178"/>
                </a:lnTo>
                <a:lnTo>
                  <a:pt x="5464" y="11177"/>
                </a:lnTo>
                <a:lnTo>
                  <a:pt x="5216" y="11164"/>
                </a:lnTo>
                <a:lnTo>
                  <a:pt x="4971" y="11140"/>
                </a:lnTo>
                <a:lnTo>
                  <a:pt x="4729" y="11103"/>
                </a:lnTo>
                <a:lnTo>
                  <a:pt x="4491" y="11054"/>
                </a:lnTo>
                <a:lnTo>
                  <a:pt x="4259" y="10995"/>
                </a:lnTo>
                <a:lnTo>
                  <a:pt x="4030" y="10924"/>
                </a:lnTo>
                <a:lnTo>
                  <a:pt x="3806" y="10841"/>
                </a:lnTo>
                <a:lnTo>
                  <a:pt x="3588" y="10750"/>
                </a:lnTo>
                <a:lnTo>
                  <a:pt x="3376" y="10647"/>
                </a:lnTo>
                <a:lnTo>
                  <a:pt x="3169" y="10535"/>
                </a:lnTo>
                <a:lnTo>
                  <a:pt x="2968" y="10413"/>
                </a:lnTo>
                <a:lnTo>
                  <a:pt x="2775" y="10282"/>
                </a:lnTo>
                <a:lnTo>
                  <a:pt x="2587" y="10142"/>
                </a:lnTo>
                <a:lnTo>
                  <a:pt x="2407" y="9993"/>
                </a:lnTo>
                <a:lnTo>
                  <a:pt x="2235" y="9836"/>
                </a:lnTo>
                <a:lnTo>
                  <a:pt x="2070" y="9671"/>
                </a:lnTo>
                <a:lnTo>
                  <a:pt x="1912" y="9498"/>
                </a:lnTo>
                <a:lnTo>
                  <a:pt x="1764" y="9319"/>
                </a:lnTo>
                <a:lnTo>
                  <a:pt x="1624" y="9131"/>
                </a:lnTo>
                <a:lnTo>
                  <a:pt x="1493" y="8937"/>
                </a:lnTo>
                <a:lnTo>
                  <a:pt x="1371" y="8736"/>
                </a:lnTo>
                <a:lnTo>
                  <a:pt x="1259" y="8530"/>
                </a:lnTo>
                <a:lnTo>
                  <a:pt x="1156" y="8317"/>
                </a:lnTo>
                <a:lnTo>
                  <a:pt x="1064" y="8099"/>
                </a:lnTo>
                <a:lnTo>
                  <a:pt x="982" y="7876"/>
                </a:lnTo>
                <a:lnTo>
                  <a:pt x="911" y="7647"/>
                </a:lnTo>
                <a:lnTo>
                  <a:pt x="851" y="7414"/>
                </a:lnTo>
                <a:lnTo>
                  <a:pt x="803" y="7177"/>
                </a:lnTo>
                <a:lnTo>
                  <a:pt x="766" y="6935"/>
                </a:lnTo>
                <a:lnTo>
                  <a:pt x="740" y="6690"/>
                </a:lnTo>
                <a:lnTo>
                  <a:pt x="728" y="6441"/>
                </a:lnTo>
                <a:lnTo>
                  <a:pt x="727" y="6316"/>
                </a:lnTo>
                <a:lnTo>
                  <a:pt x="728" y="6190"/>
                </a:lnTo>
                <a:lnTo>
                  <a:pt x="740" y="5941"/>
                </a:lnTo>
                <a:lnTo>
                  <a:pt x="766" y="5696"/>
                </a:lnTo>
                <a:lnTo>
                  <a:pt x="803" y="5454"/>
                </a:lnTo>
                <a:lnTo>
                  <a:pt x="851" y="5218"/>
                </a:lnTo>
                <a:lnTo>
                  <a:pt x="911" y="4984"/>
                </a:lnTo>
                <a:lnTo>
                  <a:pt x="982" y="4755"/>
                </a:lnTo>
                <a:lnTo>
                  <a:pt x="1064" y="4532"/>
                </a:lnTo>
                <a:lnTo>
                  <a:pt x="1156" y="4314"/>
                </a:lnTo>
                <a:lnTo>
                  <a:pt x="1259" y="4102"/>
                </a:lnTo>
                <a:lnTo>
                  <a:pt x="1371" y="3895"/>
                </a:lnTo>
                <a:lnTo>
                  <a:pt x="1493" y="3694"/>
                </a:lnTo>
                <a:lnTo>
                  <a:pt x="1624" y="3500"/>
                </a:lnTo>
                <a:lnTo>
                  <a:pt x="1764" y="3312"/>
                </a:lnTo>
                <a:lnTo>
                  <a:pt x="1912" y="3133"/>
                </a:lnTo>
                <a:lnTo>
                  <a:pt x="2070" y="2960"/>
                </a:lnTo>
                <a:lnTo>
                  <a:pt x="2235" y="2795"/>
                </a:lnTo>
                <a:lnTo>
                  <a:pt x="2407" y="2638"/>
                </a:lnTo>
                <a:lnTo>
                  <a:pt x="2587" y="2489"/>
                </a:lnTo>
                <a:lnTo>
                  <a:pt x="2775" y="2349"/>
                </a:lnTo>
                <a:lnTo>
                  <a:pt x="2968" y="2218"/>
                </a:lnTo>
                <a:lnTo>
                  <a:pt x="3169" y="2096"/>
                </a:lnTo>
                <a:lnTo>
                  <a:pt x="3376" y="1984"/>
                </a:lnTo>
                <a:lnTo>
                  <a:pt x="3588" y="1881"/>
                </a:lnTo>
                <a:lnTo>
                  <a:pt x="3806" y="1790"/>
                </a:lnTo>
                <a:lnTo>
                  <a:pt x="4030" y="1707"/>
                </a:lnTo>
                <a:lnTo>
                  <a:pt x="4259" y="1636"/>
                </a:lnTo>
                <a:lnTo>
                  <a:pt x="4491" y="1577"/>
                </a:lnTo>
                <a:lnTo>
                  <a:pt x="4729" y="1528"/>
                </a:lnTo>
                <a:lnTo>
                  <a:pt x="4971" y="1491"/>
                </a:lnTo>
                <a:lnTo>
                  <a:pt x="5216" y="1467"/>
                </a:lnTo>
                <a:lnTo>
                  <a:pt x="5464" y="1454"/>
                </a:lnTo>
                <a:lnTo>
                  <a:pt x="5590" y="1453"/>
                </a:lnTo>
                <a:lnTo>
                  <a:pt x="12332" y="1453"/>
                </a:lnTo>
                <a:lnTo>
                  <a:pt x="12407" y="1451"/>
                </a:lnTo>
                <a:lnTo>
                  <a:pt x="12555" y="1436"/>
                </a:lnTo>
                <a:lnTo>
                  <a:pt x="12696" y="1407"/>
                </a:lnTo>
                <a:lnTo>
                  <a:pt x="12834" y="1365"/>
                </a:lnTo>
                <a:lnTo>
                  <a:pt x="12964" y="1310"/>
                </a:lnTo>
                <a:lnTo>
                  <a:pt x="13088" y="1243"/>
                </a:lnTo>
                <a:lnTo>
                  <a:pt x="13205" y="1164"/>
                </a:lnTo>
                <a:lnTo>
                  <a:pt x="13313" y="1076"/>
                </a:lnTo>
                <a:lnTo>
                  <a:pt x="13412" y="977"/>
                </a:lnTo>
                <a:lnTo>
                  <a:pt x="13501" y="869"/>
                </a:lnTo>
                <a:lnTo>
                  <a:pt x="13580" y="754"/>
                </a:lnTo>
                <a:lnTo>
                  <a:pt x="13648" y="630"/>
                </a:lnTo>
                <a:lnTo>
                  <a:pt x="13703" y="500"/>
                </a:lnTo>
                <a:lnTo>
                  <a:pt x="13746" y="363"/>
                </a:lnTo>
                <a:lnTo>
                  <a:pt x="13775" y="221"/>
                </a:lnTo>
                <a:lnTo>
                  <a:pt x="13791" y="74"/>
                </a:lnTo>
                <a:lnTo>
                  <a:pt x="13793" y="0"/>
                </a:lnTo>
                <a:lnTo>
                  <a:pt x="12332" y="0"/>
                </a:lnTo>
                <a:close/>
              </a:path>
            </a:pathLst>
          </a:custGeom>
          <a:solidFill>
            <a:srgbClr val="0D95BC"/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2" name="Freeform 201"/>
          <p:cNvSpPr>
            <a:spLocks/>
          </p:cNvSpPr>
          <p:nvPr/>
        </p:nvSpPr>
        <p:spPr bwMode="auto">
          <a:xfrm>
            <a:off x="442093" y="2229709"/>
            <a:ext cx="4057899" cy="3784038"/>
          </a:xfrm>
          <a:custGeom>
            <a:avLst/>
            <a:gdLst>
              <a:gd name="T0" fmla="*/ 4628 w 11714"/>
              <a:gd name="T1" fmla="*/ 1 h 9499"/>
              <a:gd name="T2" fmla="*/ 3909 w 11714"/>
              <a:gd name="T3" fmla="*/ 74 h 9499"/>
              <a:gd name="T4" fmla="*/ 3226 w 11714"/>
              <a:gd name="T5" fmla="*/ 249 h 9499"/>
              <a:gd name="T6" fmla="*/ 2587 w 11714"/>
              <a:gd name="T7" fmla="*/ 520 h 9499"/>
              <a:gd name="T8" fmla="*/ 2000 w 11714"/>
              <a:gd name="T9" fmla="*/ 876 h 9499"/>
              <a:gd name="T10" fmla="*/ 1472 w 11714"/>
              <a:gd name="T11" fmla="*/ 1311 h 9499"/>
              <a:gd name="T12" fmla="*/ 1013 w 11714"/>
              <a:gd name="T13" fmla="*/ 1818 h 9499"/>
              <a:gd name="T14" fmla="*/ 628 w 11714"/>
              <a:gd name="T15" fmla="*/ 2386 h 9499"/>
              <a:gd name="T16" fmla="*/ 328 w 11714"/>
              <a:gd name="T17" fmla="*/ 3008 h 9499"/>
              <a:gd name="T18" fmla="*/ 121 w 11714"/>
              <a:gd name="T19" fmla="*/ 3678 h 9499"/>
              <a:gd name="T20" fmla="*/ 13 w 11714"/>
              <a:gd name="T21" fmla="*/ 4385 h 9499"/>
              <a:gd name="T22" fmla="*/ 1 w 11714"/>
              <a:gd name="T23" fmla="*/ 4872 h 9499"/>
              <a:gd name="T24" fmla="*/ 72 w 11714"/>
              <a:gd name="T25" fmla="*/ 5581 h 9499"/>
              <a:gd name="T26" fmla="*/ 245 w 11714"/>
              <a:gd name="T27" fmla="*/ 6256 h 9499"/>
              <a:gd name="T28" fmla="*/ 512 w 11714"/>
              <a:gd name="T29" fmla="*/ 6888 h 9499"/>
              <a:gd name="T30" fmla="*/ 863 w 11714"/>
              <a:gd name="T31" fmla="*/ 7470 h 9499"/>
              <a:gd name="T32" fmla="*/ 1291 w 11714"/>
              <a:gd name="T33" fmla="*/ 7995 h 9499"/>
              <a:gd name="T34" fmla="*/ 1789 w 11714"/>
              <a:gd name="T35" fmla="*/ 8454 h 9499"/>
              <a:gd name="T36" fmla="*/ 2349 w 11714"/>
              <a:gd name="T37" fmla="*/ 8839 h 9499"/>
              <a:gd name="T38" fmla="*/ 2961 w 11714"/>
              <a:gd name="T39" fmla="*/ 9144 h 9499"/>
              <a:gd name="T40" fmla="*/ 3619 w 11714"/>
              <a:gd name="T41" fmla="*/ 9360 h 9499"/>
              <a:gd name="T42" fmla="*/ 4313 w 11714"/>
              <a:gd name="T43" fmla="*/ 9479 h 9499"/>
              <a:gd name="T44" fmla="*/ 4570 w 11714"/>
              <a:gd name="T45" fmla="*/ 9496 h 9499"/>
              <a:gd name="T46" fmla="*/ 3974 w 11714"/>
              <a:gd name="T47" fmla="*/ 9421 h 9499"/>
              <a:gd name="T48" fmla="*/ 3407 w 11714"/>
              <a:gd name="T49" fmla="*/ 9264 h 9499"/>
              <a:gd name="T50" fmla="*/ 2876 w 11714"/>
              <a:gd name="T51" fmla="*/ 9029 h 9499"/>
              <a:gd name="T52" fmla="*/ 2388 w 11714"/>
              <a:gd name="T53" fmla="*/ 8724 h 9499"/>
              <a:gd name="T54" fmla="*/ 1949 w 11714"/>
              <a:gd name="T55" fmla="*/ 8354 h 9499"/>
              <a:gd name="T56" fmla="*/ 1566 w 11714"/>
              <a:gd name="T57" fmla="*/ 7928 h 9499"/>
              <a:gd name="T58" fmla="*/ 1246 w 11714"/>
              <a:gd name="T59" fmla="*/ 7450 h 9499"/>
              <a:gd name="T60" fmla="*/ 996 w 11714"/>
              <a:gd name="T61" fmla="*/ 6929 h 9499"/>
              <a:gd name="T62" fmla="*/ 823 w 11714"/>
              <a:gd name="T63" fmla="*/ 6369 h 9499"/>
              <a:gd name="T64" fmla="*/ 733 w 11714"/>
              <a:gd name="T65" fmla="*/ 5778 h 9499"/>
              <a:gd name="T66" fmla="*/ 723 w 11714"/>
              <a:gd name="T67" fmla="*/ 5369 h 9499"/>
              <a:gd name="T68" fmla="*/ 785 w 11714"/>
              <a:gd name="T69" fmla="*/ 4760 h 9499"/>
              <a:gd name="T70" fmla="*/ 933 w 11714"/>
              <a:gd name="T71" fmla="*/ 4181 h 9499"/>
              <a:gd name="T72" fmla="*/ 1162 w 11714"/>
              <a:gd name="T73" fmla="*/ 3639 h 9499"/>
              <a:gd name="T74" fmla="*/ 1465 w 11714"/>
              <a:gd name="T75" fmla="*/ 3141 h 9499"/>
              <a:gd name="T76" fmla="*/ 1834 w 11714"/>
              <a:gd name="T77" fmla="*/ 2694 h 9499"/>
              <a:gd name="T78" fmla="*/ 2263 w 11714"/>
              <a:gd name="T79" fmla="*/ 2304 h 9499"/>
              <a:gd name="T80" fmla="*/ 2745 w 11714"/>
              <a:gd name="T81" fmla="*/ 1979 h 9499"/>
              <a:gd name="T82" fmla="*/ 3273 w 11714"/>
              <a:gd name="T83" fmla="*/ 1724 h 9499"/>
              <a:gd name="T84" fmla="*/ 3840 w 11714"/>
              <a:gd name="T85" fmla="*/ 1548 h 9499"/>
              <a:gd name="T86" fmla="*/ 4440 w 11714"/>
              <a:gd name="T87" fmla="*/ 1456 h 9499"/>
              <a:gd name="T88" fmla="*/ 10254 w 11714"/>
              <a:gd name="T89" fmla="*/ 1445 h 9499"/>
              <a:gd name="T90" fmla="*/ 10619 w 11714"/>
              <a:gd name="T91" fmla="*/ 1400 h 9499"/>
              <a:gd name="T92" fmla="*/ 11011 w 11714"/>
              <a:gd name="T93" fmla="*/ 1237 h 9499"/>
              <a:gd name="T94" fmla="*/ 11334 w 11714"/>
              <a:gd name="T95" fmla="*/ 972 h 9499"/>
              <a:gd name="T96" fmla="*/ 11569 w 11714"/>
              <a:gd name="T97" fmla="*/ 627 h 9499"/>
              <a:gd name="T98" fmla="*/ 11698 w 11714"/>
              <a:gd name="T99" fmla="*/ 221 h 9499"/>
              <a:gd name="T100" fmla="*/ 10254 w 11714"/>
              <a:gd name="T101" fmla="*/ 0 h 9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714" h="9499">
                <a:moveTo>
                  <a:pt x="10254" y="0"/>
                </a:moveTo>
                <a:lnTo>
                  <a:pt x="4750" y="0"/>
                </a:lnTo>
                <a:lnTo>
                  <a:pt x="4628" y="1"/>
                </a:lnTo>
                <a:lnTo>
                  <a:pt x="4385" y="13"/>
                </a:lnTo>
                <a:lnTo>
                  <a:pt x="4145" y="38"/>
                </a:lnTo>
                <a:lnTo>
                  <a:pt x="3909" y="74"/>
                </a:lnTo>
                <a:lnTo>
                  <a:pt x="3677" y="121"/>
                </a:lnTo>
                <a:lnTo>
                  <a:pt x="3449" y="179"/>
                </a:lnTo>
                <a:lnTo>
                  <a:pt x="3226" y="249"/>
                </a:lnTo>
                <a:lnTo>
                  <a:pt x="3008" y="329"/>
                </a:lnTo>
                <a:lnTo>
                  <a:pt x="2795" y="419"/>
                </a:lnTo>
                <a:lnTo>
                  <a:pt x="2587" y="520"/>
                </a:lnTo>
                <a:lnTo>
                  <a:pt x="2385" y="629"/>
                </a:lnTo>
                <a:lnTo>
                  <a:pt x="2189" y="748"/>
                </a:lnTo>
                <a:lnTo>
                  <a:pt x="2000" y="876"/>
                </a:lnTo>
                <a:lnTo>
                  <a:pt x="1816" y="1013"/>
                </a:lnTo>
                <a:lnTo>
                  <a:pt x="1640" y="1158"/>
                </a:lnTo>
                <a:lnTo>
                  <a:pt x="1472" y="1311"/>
                </a:lnTo>
                <a:lnTo>
                  <a:pt x="1311" y="1472"/>
                </a:lnTo>
                <a:lnTo>
                  <a:pt x="1157" y="1642"/>
                </a:lnTo>
                <a:lnTo>
                  <a:pt x="1013" y="1818"/>
                </a:lnTo>
                <a:lnTo>
                  <a:pt x="876" y="2000"/>
                </a:lnTo>
                <a:lnTo>
                  <a:pt x="747" y="2189"/>
                </a:lnTo>
                <a:lnTo>
                  <a:pt x="628" y="2386"/>
                </a:lnTo>
                <a:lnTo>
                  <a:pt x="519" y="2588"/>
                </a:lnTo>
                <a:lnTo>
                  <a:pt x="419" y="2795"/>
                </a:lnTo>
                <a:lnTo>
                  <a:pt x="328" y="3008"/>
                </a:lnTo>
                <a:lnTo>
                  <a:pt x="248" y="3226"/>
                </a:lnTo>
                <a:lnTo>
                  <a:pt x="179" y="3450"/>
                </a:lnTo>
                <a:lnTo>
                  <a:pt x="121" y="3678"/>
                </a:lnTo>
                <a:lnTo>
                  <a:pt x="73" y="3910"/>
                </a:lnTo>
                <a:lnTo>
                  <a:pt x="37" y="4145"/>
                </a:lnTo>
                <a:lnTo>
                  <a:pt x="13" y="4385"/>
                </a:lnTo>
                <a:lnTo>
                  <a:pt x="1" y="4628"/>
                </a:lnTo>
                <a:lnTo>
                  <a:pt x="0" y="4750"/>
                </a:lnTo>
                <a:lnTo>
                  <a:pt x="1" y="4872"/>
                </a:lnTo>
                <a:lnTo>
                  <a:pt x="13" y="5112"/>
                </a:lnTo>
                <a:lnTo>
                  <a:pt x="36" y="5349"/>
                </a:lnTo>
                <a:lnTo>
                  <a:pt x="72" y="5581"/>
                </a:lnTo>
                <a:lnTo>
                  <a:pt x="118" y="5810"/>
                </a:lnTo>
                <a:lnTo>
                  <a:pt x="177" y="6036"/>
                </a:lnTo>
                <a:lnTo>
                  <a:pt x="245" y="6256"/>
                </a:lnTo>
                <a:lnTo>
                  <a:pt x="324" y="6472"/>
                </a:lnTo>
                <a:lnTo>
                  <a:pt x="412" y="6682"/>
                </a:lnTo>
                <a:lnTo>
                  <a:pt x="512" y="6888"/>
                </a:lnTo>
                <a:lnTo>
                  <a:pt x="620" y="7087"/>
                </a:lnTo>
                <a:lnTo>
                  <a:pt x="736" y="7282"/>
                </a:lnTo>
                <a:lnTo>
                  <a:pt x="863" y="7470"/>
                </a:lnTo>
                <a:lnTo>
                  <a:pt x="998" y="7651"/>
                </a:lnTo>
                <a:lnTo>
                  <a:pt x="1140" y="7826"/>
                </a:lnTo>
                <a:lnTo>
                  <a:pt x="1291" y="7995"/>
                </a:lnTo>
                <a:lnTo>
                  <a:pt x="1450" y="8155"/>
                </a:lnTo>
                <a:lnTo>
                  <a:pt x="1616" y="8308"/>
                </a:lnTo>
                <a:lnTo>
                  <a:pt x="1789" y="8454"/>
                </a:lnTo>
                <a:lnTo>
                  <a:pt x="1970" y="8590"/>
                </a:lnTo>
                <a:lnTo>
                  <a:pt x="2155" y="8719"/>
                </a:lnTo>
                <a:lnTo>
                  <a:pt x="2349" y="8839"/>
                </a:lnTo>
                <a:lnTo>
                  <a:pt x="2547" y="8950"/>
                </a:lnTo>
                <a:lnTo>
                  <a:pt x="2752" y="9051"/>
                </a:lnTo>
                <a:lnTo>
                  <a:pt x="2961" y="9144"/>
                </a:lnTo>
                <a:lnTo>
                  <a:pt x="3176" y="9226"/>
                </a:lnTo>
                <a:lnTo>
                  <a:pt x="3395" y="9298"/>
                </a:lnTo>
                <a:lnTo>
                  <a:pt x="3619" y="9360"/>
                </a:lnTo>
                <a:lnTo>
                  <a:pt x="3847" y="9411"/>
                </a:lnTo>
                <a:lnTo>
                  <a:pt x="4078" y="9451"/>
                </a:lnTo>
                <a:lnTo>
                  <a:pt x="4313" y="9479"/>
                </a:lnTo>
                <a:lnTo>
                  <a:pt x="4552" y="9496"/>
                </a:lnTo>
                <a:lnTo>
                  <a:pt x="4673" y="9499"/>
                </a:lnTo>
                <a:lnTo>
                  <a:pt x="4570" y="9496"/>
                </a:lnTo>
                <a:lnTo>
                  <a:pt x="4369" y="9481"/>
                </a:lnTo>
                <a:lnTo>
                  <a:pt x="4171" y="9456"/>
                </a:lnTo>
                <a:lnTo>
                  <a:pt x="3974" y="9421"/>
                </a:lnTo>
                <a:lnTo>
                  <a:pt x="3782" y="9378"/>
                </a:lnTo>
                <a:lnTo>
                  <a:pt x="3593" y="9325"/>
                </a:lnTo>
                <a:lnTo>
                  <a:pt x="3407" y="9264"/>
                </a:lnTo>
                <a:lnTo>
                  <a:pt x="3226" y="9194"/>
                </a:lnTo>
                <a:lnTo>
                  <a:pt x="3049" y="9116"/>
                </a:lnTo>
                <a:lnTo>
                  <a:pt x="2876" y="9029"/>
                </a:lnTo>
                <a:lnTo>
                  <a:pt x="2708" y="8934"/>
                </a:lnTo>
                <a:lnTo>
                  <a:pt x="2545" y="8833"/>
                </a:lnTo>
                <a:lnTo>
                  <a:pt x="2388" y="8724"/>
                </a:lnTo>
                <a:lnTo>
                  <a:pt x="2235" y="8607"/>
                </a:lnTo>
                <a:lnTo>
                  <a:pt x="2089" y="8484"/>
                </a:lnTo>
                <a:lnTo>
                  <a:pt x="1949" y="8354"/>
                </a:lnTo>
                <a:lnTo>
                  <a:pt x="1814" y="8218"/>
                </a:lnTo>
                <a:lnTo>
                  <a:pt x="1687" y="8076"/>
                </a:lnTo>
                <a:lnTo>
                  <a:pt x="1566" y="7928"/>
                </a:lnTo>
                <a:lnTo>
                  <a:pt x="1452" y="7774"/>
                </a:lnTo>
                <a:lnTo>
                  <a:pt x="1345" y="7616"/>
                </a:lnTo>
                <a:lnTo>
                  <a:pt x="1246" y="7450"/>
                </a:lnTo>
                <a:lnTo>
                  <a:pt x="1155" y="7282"/>
                </a:lnTo>
                <a:lnTo>
                  <a:pt x="1071" y="7107"/>
                </a:lnTo>
                <a:lnTo>
                  <a:pt x="996" y="6929"/>
                </a:lnTo>
                <a:lnTo>
                  <a:pt x="930" y="6746"/>
                </a:lnTo>
                <a:lnTo>
                  <a:pt x="872" y="6559"/>
                </a:lnTo>
                <a:lnTo>
                  <a:pt x="823" y="6369"/>
                </a:lnTo>
                <a:lnTo>
                  <a:pt x="784" y="6176"/>
                </a:lnTo>
                <a:lnTo>
                  <a:pt x="753" y="5978"/>
                </a:lnTo>
                <a:lnTo>
                  <a:pt x="733" y="5778"/>
                </a:lnTo>
                <a:lnTo>
                  <a:pt x="723" y="5575"/>
                </a:lnTo>
                <a:lnTo>
                  <a:pt x="722" y="5474"/>
                </a:lnTo>
                <a:lnTo>
                  <a:pt x="723" y="5369"/>
                </a:lnTo>
                <a:lnTo>
                  <a:pt x="733" y="5163"/>
                </a:lnTo>
                <a:lnTo>
                  <a:pt x="753" y="4960"/>
                </a:lnTo>
                <a:lnTo>
                  <a:pt x="785" y="4760"/>
                </a:lnTo>
                <a:lnTo>
                  <a:pt x="825" y="4563"/>
                </a:lnTo>
                <a:lnTo>
                  <a:pt x="874" y="4370"/>
                </a:lnTo>
                <a:lnTo>
                  <a:pt x="933" y="4181"/>
                </a:lnTo>
                <a:lnTo>
                  <a:pt x="1001" y="3996"/>
                </a:lnTo>
                <a:lnTo>
                  <a:pt x="1077" y="3815"/>
                </a:lnTo>
                <a:lnTo>
                  <a:pt x="1162" y="3639"/>
                </a:lnTo>
                <a:lnTo>
                  <a:pt x="1256" y="3468"/>
                </a:lnTo>
                <a:lnTo>
                  <a:pt x="1356" y="3302"/>
                </a:lnTo>
                <a:lnTo>
                  <a:pt x="1465" y="3141"/>
                </a:lnTo>
                <a:lnTo>
                  <a:pt x="1581" y="2987"/>
                </a:lnTo>
                <a:lnTo>
                  <a:pt x="1704" y="2837"/>
                </a:lnTo>
                <a:lnTo>
                  <a:pt x="1834" y="2694"/>
                </a:lnTo>
                <a:lnTo>
                  <a:pt x="1971" y="2558"/>
                </a:lnTo>
                <a:lnTo>
                  <a:pt x="2113" y="2427"/>
                </a:lnTo>
                <a:lnTo>
                  <a:pt x="2263" y="2304"/>
                </a:lnTo>
                <a:lnTo>
                  <a:pt x="2418" y="2188"/>
                </a:lnTo>
                <a:lnTo>
                  <a:pt x="2579" y="2079"/>
                </a:lnTo>
                <a:lnTo>
                  <a:pt x="2745" y="1979"/>
                </a:lnTo>
                <a:lnTo>
                  <a:pt x="2916" y="1886"/>
                </a:lnTo>
                <a:lnTo>
                  <a:pt x="3092" y="1801"/>
                </a:lnTo>
                <a:lnTo>
                  <a:pt x="3273" y="1724"/>
                </a:lnTo>
                <a:lnTo>
                  <a:pt x="3458" y="1657"/>
                </a:lnTo>
                <a:lnTo>
                  <a:pt x="3647" y="1598"/>
                </a:lnTo>
                <a:lnTo>
                  <a:pt x="3840" y="1548"/>
                </a:lnTo>
                <a:lnTo>
                  <a:pt x="4037" y="1508"/>
                </a:lnTo>
                <a:lnTo>
                  <a:pt x="4237" y="1477"/>
                </a:lnTo>
                <a:lnTo>
                  <a:pt x="4440" y="1456"/>
                </a:lnTo>
                <a:lnTo>
                  <a:pt x="4646" y="1446"/>
                </a:lnTo>
                <a:lnTo>
                  <a:pt x="4750" y="1445"/>
                </a:lnTo>
                <a:lnTo>
                  <a:pt x="10254" y="1445"/>
                </a:lnTo>
                <a:lnTo>
                  <a:pt x="10329" y="1444"/>
                </a:lnTo>
                <a:lnTo>
                  <a:pt x="10476" y="1429"/>
                </a:lnTo>
                <a:lnTo>
                  <a:pt x="10619" y="1400"/>
                </a:lnTo>
                <a:lnTo>
                  <a:pt x="10756" y="1358"/>
                </a:lnTo>
                <a:lnTo>
                  <a:pt x="10887" y="1303"/>
                </a:lnTo>
                <a:lnTo>
                  <a:pt x="11011" y="1237"/>
                </a:lnTo>
                <a:lnTo>
                  <a:pt x="11126" y="1159"/>
                </a:lnTo>
                <a:lnTo>
                  <a:pt x="11234" y="1071"/>
                </a:lnTo>
                <a:lnTo>
                  <a:pt x="11334" y="972"/>
                </a:lnTo>
                <a:lnTo>
                  <a:pt x="11423" y="865"/>
                </a:lnTo>
                <a:lnTo>
                  <a:pt x="11502" y="750"/>
                </a:lnTo>
                <a:lnTo>
                  <a:pt x="11569" y="627"/>
                </a:lnTo>
                <a:lnTo>
                  <a:pt x="11625" y="497"/>
                </a:lnTo>
                <a:lnTo>
                  <a:pt x="11667" y="362"/>
                </a:lnTo>
                <a:lnTo>
                  <a:pt x="11698" y="221"/>
                </a:lnTo>
                <a:lnTo>
                  <a:pt x="11713" y="75"/>
                </a:lnTo>
                <a:lnTo>
                  <a:pt x="11714" y="0"/>
                </a:lnTo>
                <a:lnTo>
                  <a:pt x="1025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02</a:t>
            </a:r>
          </a:p>
        </p:txBody>
      </p:sp>
      <p:sp>
        <p:nvSpPr>
          <p:cNvPr id="15" name="Freeform 202"/>
          <p:cNvSpPr>
            <a:spLocks/>
          </p:cNvSpPr>
          <p:nvPr/>
        </p:nvSpPr>
        <p:spPr bwMode="auto">
          <a:xfrm>
            <a:off x="776681" y="2924944"/>
            <a:ext cx="3147247" cy="3100920"/>
          </a:xfrm>
          <a:custGeom>
            <a:avLst/>
            <a:gdLst>
              <a:gd name="T0" fmla="*/ 3807 w 9634"/>
              <a:gd name="T1" fmla="*/ 1 h 7785"/>
              <a:gd name="T2" fmla="*/ 3216 w 9634"/>
              <a:gd name="T3" fmla="*/ 58 h 7785"/>
              <a:gd name="T4" fmla="*/ 2655 w 9634"/>
              <a:gd name="T5" fmla="*/ 191 h 7785"/>
              <a:gd name="T6" fmla="*/ 2129 w 9634"/>
              <a:gd name="T7" fmla="*/ 400 h 7785"/>
              <a:gd name="T8" fmla="*/ 1645 w 9634"/>
              <a:gd name="T9" fmla="*/ 678 h 7785"/>
              <a:gd name="T10" fmla="*/ 1212 w 9634"/>
              <a:gd name="T11" fmla="*/ 1018 h 7785"/>
              <a:gd name="T12" fmla="*/ 833 w 9634"/>
              <a:gd name="T13" fmla="*/ 1416 h 7785"/>
              <a:gd name="T14" fmla="*/ 517 w 9634"/>
              <a:gd name="T15" fmla="*/ 1867 h 7785"/>
              <a:gd name="T16" fmla="*/ 270 w 9634"/>
              <a:gd name="T17" fmla="*/ 2365 h 7785"/>
              <a:gd name="T18" fmla="*/ 99 w 9634"/>
              <a:gd name="T19" fmla="*/ 2903 h 7785"/>
              <a:gd name="T20" fmla="*/ 11 w 9634"/>
              <a:gd name="T21" fmla="*/ 3479 h 7785"/>
              <a:gd name="T22" fmla="*/ 1 w 9634"/>
              <a:gd name="T23" fmla="*/ 3879 h 7785"/>
              <a:gd name="T24" fmla="*/ 58 w 9634"/>
              <a:gd name="T25" fmla="*/ 4466 h 7785"/>
              <a:gd name="T26" fmla="*/ 198 w 9634"/>
              <a:gd name="T27" fmla="*/ 5028 h 7785"/>
              <a:gd name="T28" fmla="*/ 412 w 9634"/>
              <a:gd name="T29" fmla="*/ 5559 h 7785"/>
              <a:gd name="T30" fmla="*/ 696 w 9634"/>
              <a:gd name="T31" fmla="*/ 6051 h 7785"/>
              <a:gd name="T32" fmla="*/ 1043 w 9634"/>
              <a:gd name="T33" fmla="*/ 6496 h 7785"/>
              <a:gd name="T34" fmla="*/ 1447 w 9634"/>
              <a:gd name="T35" fmla="*/ 6888 h 7785"/>
              <a:gd name="T36" fmla="*/ 1902 w 9634"/>
              <a:gd name="T37" fmla="*/ 7217 h 7785"/>
              <a:gd name="T38" fmla="*/ 2401 w 9634"/>
              <a:gd name="T39" fmla="*/ 7480 h 7785"/>
              <a:gd name="T40" fmla="*/ 2939 w 9634"/>
              <a:gd name="T41" fmla="*/ 7665 h 7785"/>
              <a:gd name="T42" fmla="*/ 3509 w 9634"/>
              <a:gd name="T43" fmla="*/ 7768 h 7785"/>
              <a:gd name="T44" fmla="*/ 3724 w 9634"/>
              <a:gd name="T45" fmla="*/ 7782 h 7785"/>
              <a:gd name="T46" fmla="*/ 3253 w 9634"/>
              <a:gd name="T47" fmla="*/ 7721 h 7785"/>
              <a:gd name="T48" fmla="*/ 2807 w 9634"/>
              <a:gd name="T49" fmla="*/ 7588 h 7785"/>
              <a:gd name="T50" fmla="*/ 2391 w 9634"/>
              <a:gd name="T51" fmla="*/ 7392 h 7785"/>
              <a:gd name="T52" fmla="*/ 2010 w 9634"/>
              <a:gd name="T53" fmla="*/ 7137 h 7785"/>
              <a:gd name="T54" fmla="*/ 1669 w 9634"/>
              <a:gd name="T55" fmla="*/ 6832 h 7785"/>
              <a:gd name="T56" fmla="*/ 1372 w 9634"/>
              <a:gd name="T57" fmla="*/ 6481 h 7785"/>
              <a:gd name="T58" fmla="*/ 1124 w 9634"/>
              <a:gd name="T59" fmla="*/ 6090 h 7785"/>
              <a:gd name="T60" fmla="*/ 931 w 9634"/>
              <a:gd name="T61" fmla="*/ 5665 h 7785"/>
              <a:gd name="T62" fmla="*/ 797 w 9634"/>
              <a:gd name="T63" fmla="*/ 5214 h 7785"/>
              <a:gd name="T64" fmla="*/ 728 w 9634"/>
              <a:gd name="T65" fmla="*/ 4742 h 7785"/>
              <a:gd name="T66" fmla="*/ 720 w 9634"/>
              <a:gd name="T67" fmla="*/ 4417 h 7785"/>
              <a:gd name="T68" fmla="*/ 769 w 9634"/>
              <a:gd name="T69" fmla="*/ 3939 h 7785"/>
              <a:gd name="T70" fmla="*/ 887 w 9634"/>
              <a:gd name="T71" fmla="*/ 3491 h 7785"/>
              <a:gd name="T72" fmla="*/ 1068 w 9634"/>
              <a:gd name="T73" fmla="*/ 3075 h 7785"/>
              <a:gd name="T74" fmla="*/ 1308 w 9634"/>
              <a:gd name="T75" fmla="*/ 2697 h 7785"/>
              <a:gd name="T76" fmla="*/ 1600 w 9634"/>
              <a:gd name="T77" fmla="*/ 2361 h 7785"/>
              <a:gd name="T78" fmla="*/ 1940 w 9634"/>
              <a:gd name="T79" fmla="*/ 2071 h 7785"/>
              <a:gd name="T80" fmla="*/ 2321 w 9634"/>
              <a:gd name="T81" fmla="*/ 1830 h 7785"/>
              <a:gd name="T82" fmla="*/ 2739 w 9634"/>
              <a:gd name="T83" fmla="*/ 1644 h 7785"/>
              <a:gd name="T84" fmla="*/ 3188 w 9634"/>
              <a:gd name="T85" fmla="*/ 1516 h 7785"/>
              <a:gd name="T86" fmla="*/ 3662 w 9634"/>
              <a:gd name="T87" fmla="*/ 1449 h 7785"/>
              <a:gd name="T88" fmla="*/ 8174 w 9634"/>
              <a:gd name="T89" fmla="*/ 1441 h 7785"/>
              <a:gd name="T90" fmla="*/ 8538 w 9634"/>
              <a:gd name="T91" fmla="*/ 1396 h 7785"/>
              <a:gd name="T92" fmla="*/ 8930 w 9634"/>
              <a:gd name="T93" fmla="*/ 1233 h 7785"/>
              <a:gd name="T94" fmla="*/ 9254 w 9634"/>
              <a:gd name="T95" fmla="*/ 969 h 7785"/>
              <a:gd name="T96" fmla="*/ 9489 w 9634"/>
              <a:gd name="T97" fmla="*/ 626 h 7785"/>
              <a:gd name="T98" fmla="*/ 9617 w 9634"/>
              <a:gd name="T99" fmla="*/ 221 h 7785"/>
              <a:gd name="T100" fmla="*/ 8174 w 9634"/>
              <a:gd name="T101" fmla="*/ 0 h 7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34" h="7785">
                <a:moveTo>
                  <a:pt x="8174" y="0"/>
                </a:moveTo>
                <a:lnTo>
                  <a:pt x="3908" y="0"/>
                </a:lnTo>
                <a:lnTo>
                  <a:pt x="3807" y="1"/>
                </a:lnTo>
                <a:lnTo>
                  <a:pt x="3607" y="11"/>
                </a:lnTo>
                <a:lnTo>
                  <a:pt x="3410" y="29"/>
                </a:lnTo>
                <a:lnTo>
                  <a:pt x="3216" y="58"/>
                </a:lnTo>
                <a:lnTo>
                  <a:pt x="3025" y="93"/>
                </a:lnTo>
                <a:lnTo>
                  <a:pt x="2838" y="139"/>
                </a:lnTo>
                <a:lnTo>
                  <a:pt x="2655" y="191"/>
                </a:lnTo>
                <a:lnTo>
                  <a:pt x="2474" y="253"/>
                </a:lnTo>
                <a:lnTo>
                  <a:pt x="2299" y="323"/>
                </a:lnTo>
                <a:lnTo>
                  <a:pt x="2129" y="400"/>
                </a:lnTo>
                <a:lnTo>
                  <a:pt x="1962" y="485"/>
                </a:lnTo>
                <a:lnTo>
                  <a:pt x="1802" y="578"/>
                </a:lnTo>
                <a:lnTo>
                  <a:pt x="1645" y="678"/>
                </a:lnTo>
                <a:lnTo>
                  <a:pt x="1495" y="784"/>
                </a:lnTo>
                <a:lnTo>
                  <a:pt x="1350" y="898"/>
                </a:lnTo>
                <a:lnTo>
                  <a:pt x="1212" y="1018"/>
                </a:lnTo>
                <a:lnTo>
                  <a:pt x="1079" y="1144"/>
                </a:lnTo>
                <a:lnTo>
                  <a:pt x="953" y="1277"/>
                </a:lnTo>
                <a:lnTo>
                  <a:pt x="833" y="1416"/>
                </a:lnTo>
                <a:lnTo>
                  <a:pt x="720" y="1561"/>
                </a:lnTo>
                <a:lnTo>
                  <a:pt x="616" y="1711"/>
                </a:lnTo>
                <a:lnTo>
                  <a:pt x="517" y="1867"/>
                </a:lnTo>
                <a:lnTo>
                  <a:pt x="427" y="2028"/>
                </a:lnTo>
                <a:lnTo>
                  <a:pt x="345" y="2193"/>
                </a:lnTo>
                <a:lnTo>
                  <a:pt x="270" y="2365"/>
                </a:lnTo>
                <a:lnTo>
                  <a:pt x="205" y="2540"/>
                </a:lnTo>
                <a:lnTo>
                  <a:pt x="148" y="2720"/>
                </a:lnTo>
                <a:lnTo>
                  <a:pt x="99" y="2903"/>
                </a:lnTo>
                <a:lnTo>
                  <a:pt x="61" y="3091"/>
                </a:lnTo>
                <a:lnTo>
                  <a:pt x="30" y="3284"/>
                </a:lnTo>
                <a:lnTo>
                  <a:pt x="11" y="3479"/>
                </a:lnTo>
                <a:lnTo>
                  <a:pt x="1" y="3678"/>
                </a:lnTo>
                <a:lnTo>
                  <a:pt x="0" y="3779"/>
                </a:lnTo>
                <a:lnTo>
                  <a:pt x="1" y="3879"/>
                </a:lnTo>
                <a:lnTo>
                  <a:pt x="11" y="4078"/>
                </a:lnTo>
                <a:lnTo>
                  <a:pt x="29" y="4273"/>
                </a:lnTo>
                <a:lnTo>
                  <a:pt x="58" y="4466"/>
                </a:lnTo>
                <a:lnTo>
                  <a:pt x="96" y="4656"/>
                </a:lnTo>
                <a:lnTo>
                  <a:pt x="143" y="4844"/>
                </a:lnTo>
                <a:lnTo>
                  <a:pt x="198" y="5028"/>
                </a:lnTo>
                <a:lnTo>
                  <a:pt x="261" y="5209"/>
                </a:lnTo>
                <a:lnTo>
                  <a:pt x="333" y="5387"/>
                </a:lnTo>
                <a:lnTo>
                  <a:pt x="412" y="5559"/>
                </a:lnTo>
                <a:lnTo>
                  <a:pt x="499" y="5728"/>
                </a:lnTo>
                <a:lnTo>
                  <a:pt x="594" y="5892"/>
                </a:lnTo>
                <a:lnTo>
                  <a:pt x="696" y="6051"/>
                </a:lnTo>
                <a:lnTo>
                  <a:pt x="805" y="6205"/>
                </a:lnTo>
                <a:lnTo>
                  <a:pt x="920" y="6353"/>
                </a:lnTo>
                <a:lnTo>
                  <a:pt x="1043" y="6496"/>
                </a:lnTo>
                <a:lnTo>
                  <a:pt x="1172" y="6633"/>
                </a:lnTo>
                <a:lnTo>
                  <a:pt x="1306" y="6764"/>
                </a:lnTo>
                <a:lnTo>
                  <a:pt x="1447" y="6888"/>
                </a:lnTo>
                <a:lnTo>
                  <a:pt x="1593" y="7004"/>
                </a:lnTo>
                <a:lnTo>
                  <a:pt x="1744" y="7115"/>
                </a:lnTo>
                <a:lnTo>
                  <a:pt x="1902" y="7217"/>
                </a:lnTo>
                <a:lnTo>
                  <a:pt x="2063" y="7313"/>
                </a:lnTo>
                <a:lnTo>
                  <a:pt x="2230" y="7400"/>
                </a:lnTo>
                <a:lnTo>
                  <a:pt x="2401" y="7480"/>
                </a:lnTo>
                <a:lnTo>
                  <a:pt x="2576" y="7550"/>
                </a:lnTo>
                <a:lnTo>
                  <a:pt x="2755" y="7613"/>
                </a:lnTo>
                <a:lnTo>
                  <a:pt x="2939" y="7665"/>
                </a:lnTo>
                <a:lnTo>
                  <a:pt x="3126" y="7709"/>
                </a:lnTo>
                <a:lnTo>
                  <a:pt x="3316" y="7743"/>
                </a:lnTo>
                <a:lnTo>
                  <a:pt x="3509" y="7768"/>
                </a:lnTo>
                <a:lnTo>
                  <a:pt x="3705" y="7782"/>
                </a:lnTo>
                <a:lnTo>
                  <a:pt x="3804" y="7785"/>
                </a:lnTo>
                <a:lnTo>
                  <a:pt x="3724" y="7782"/>
                </a:lnTo>
                <a:lnTo>
                  <a:pt x="3564" y="7770"/>
                </a:lnTo>
                <a:lnTo>
                  <a:pt x="3408" y="7749"/>
                </a:lnTo>
                <a:lnTo>
                  <a:pt x="3253" y="7721"/>
                </a:lnTo>
                <a:lnTo>
                  <a:pt x="3102" y="7684"/>
                </a:lnTo>
                <a:lnTo>
                  <a:pt x="2953" y="7640"/>
                </a:lnTo>
                <a:lnTo>
                  <a:pt x="2807" y="7588"/>
                </a:lnTo>
                <a:lnTo>
                  <a:pt x="2666" y="7529"/>
                </a:lnTo>
                <a:lnTo>
                  <a:pt x="2526" y="7463"/>
                </a:lnTo>
                <a:lnTo>
                  <a:pt x="2391" y="7392"/>
                </a:lnTo>
                <a:lnTo>
                  <a:pt x="2261" y="7313"/>
                </a:lnTo>
                <a:lnTo>
                  <a:pt x="2133" y="7228"/>
                </a:lnTo>
                <a:lnTo>
                  <a:pt x="2010" y="7137"/>
                </a:lnTo>
                <a:lnTo>
                  <a:pt x="1891" y="7041"/>
                </a:lnTo>
                <a:lnTo>
                  <a:pt x="1778" y="6939"/>
                </a:lnTo>
                <a:lnTo>
                  <a:pt x="1669" y="6832"/>
                </a:lnTo>
                <a:lnTo>
                  <a:pt x="1564" y="6719"/>
                </a:lnTo>
                <a:lnTo>
                  <a:pt x="1466" y="6602"/>
                </a:lnTo>
                <a:lnTo>
                  <a:pt x="1372" y="6481"/>
                </a:lnTo>
                <a:lnTo>
                  <a:pt x="1283" y="6354"/>
                </a:lnTo>
                <a:lnTo>
                  <a:pt x="1201" y="6224"/>
                </a:lnTo>
                <a:lnTo>
                  <a:pt x="1124" y="6090"/>
                </a:lnTo>
                <a:lnTo>
                  <a:pt x="1053" y="5951"/>
                </a:lnTo>
                <a:lnTo>
                  <a:pt x="989" y="5810"/>
                </a:lnTo>
                <a:lnTo>
                  <a:pt x="931" y="5665"/>
                </a:lnTo>
                <a:lnTo>
                  <a:pt x="880" y="5517"/>
                </a:lnTo>
                <a:lnTo>
                  <a:pt x="835" y="5367"/>
                </a:lnTo>
                <a:lnTo>
                  <a:pt x="797" y="5214"/>
                </a:lnTo>
                <a:lnTo>
                  <a:pt x="767" y="5058"/>
                </a:lnTo>
                <a:lnTo>
                  <a:pt x="744" y="4901"/>
                </a:lnTo>
                <a:lnTo>
                  <a:pt x="728" y="4742"/>
                </a:lnTo>
                <a:lnTo>
                  <a:pt x="720" y="4581"/>
                </a:lnTo>
                <a:lnTo>
                  <a:pt x="719" y="4500"/>
                </a:lnTo>
                <a:lnTo>
                  <a:pt x="720" y="4417"/>
                </a:lnTo>
                <a:lnTo>
                  <a:pt x="729" y="4255"/>
                </a:lnTo>
                <a:lnTo>
                  <a:pt x="745" y="4096"/>
                </a:lnTo>
                <a:lnTo>
                  <a:pt x="769" y="3939"/>
                </a:lnTo>
                <a:lnTo>
                  <a:pt x="801" y="3786"/>
                </a:lnTo>
                <a:lnTo>
                  <a:pt x="840" y="3637"/>
                </a:lnTo>
                <a:lnTo>
                  <a:pt x="887" y="3491"/>
                </a:lnTo>
                <a:lnTo>
                  <a:pt x="941" y="3348"/>
                </a:lnTo>
                <a:lnTo>
                  <a:pt x="1001" y="3210"/>
                </a:lnTo>
                <a:lnTo>
                  <a:pt x="1068" y="3075"/>
                </a:lnTo>
                <a:lnTo>
                  <a:pt x="1142" y="2945"/>
                </a:lnTo>
                <a:lnTo>
                  <a:pt x="1222" y="2819"/>
                </a:lnTo>
                <a:lnTo>
                  <a:pt x="1308" y="2697"/>
                </a:lnTo>
                <a:lnTo>
                  <a:pt x="1400" y="2581"/>
                </a:lnTo>
                <a:lnTo>
                  <a:pt x="1497" y="2468"/>
                </a:lnTo>
                <a:lnTo>
                  <a:pt x="1600" y="2361"/>
                </a:lnTo>
                <a:lnTo>
                  <a:pt x="1709" y="2259"/>
                </a:lnTo>
                <a:lnTo>
                  <a:pt x="1821" y="2163"/>
                </a:lnTo>
                <a:lnTo>
                  <a:pt x="1940" y="2071"/>
                </a:lnTo>
                <a:lnTo>
                  <a:pt x="2062" y="1985"/>
                </a:lnTo>
                <a:lnTo>
                  <a:pt x="2189" y="1904"/>
                </a:lnTo>
                <a:lnTo>
                  <a:pt x="2321" y="1830"/>
                </a:lnTo>
                <a:lnTo>
                  <a:pt x="2456" y="1762"/>
                </a:lnTo>
                <a:lnTo>
                  <a:pt x="2595" y="1699"/>
                </a:lnTo>
                <a:lnTo>
                  <a:pt x="2739" y="1644"/>
                </a:lnTo>
                <a:lnTo>
                  <a:pt x="2886" y="1594"/>
                </a:lnTo>
                <a:lnTo>
                  <a:pt x="3035" y="1551"/>
                </a:lnTo>
                <a:lnTo>
                  <a:pt x="3188" y="1516"/>
                </a:lnTo>
                <a:lnTo>
                  <a:pt x="3344" y="1486"/>
                </a:lnTo>
                <a:lnTo>
                  <a:pt x="3502" y="1464"/>
                </a:lnTo>
                <a:lnTo>
                  <a:pt x="3662" y="1449"/>
                </a:lnTo>
                <a:lnTo>
                  <a:pt x="3826" y="1441"/>
                </a:lnTo>
                <a:lnTo>
                  <a:pt x="3908" y="1441"/>
                </a:lnTo>
                <a:lnTo>
                  <a:pt x="8174" y="1441"/>
                </a:lnTo>
                <a:lnTo>
                  <a:pt x="8248" y="1440"/>
                </a:lnTo>
                <a:lnTo>
                  <a:pt x="8396" y="1425"/>
                </a:lnTo>
                <a:lnTo>
                  <a:pt x="8538" y="1396"/>
                </a:lnTo>
                <a:lnTo>
                  <a:pt x="8675" y="1354"/>
                </a:lnTo>
                <a:lnTo>
                  <a:pt x="8806" y="1300"/>
                </a:lnTo>
                <a:lnTo>
                  <a:pt x="8930" y="1233"/>
                </a:lnTo>
                <a:lnTo>
                  <a:pt x="9047" y="1155"/>
                </a:lnTo>
                <a:lnTo>
                  <a:pt x="9155" y="1067"/>
                </a:lnTo>
                <a:lnTo>
                  <a:pt x="9254" y="969"/>
                </a:lnTo>
                <a:lnTo>
                  <a:pt x="9342" y="863"/>
                </a:lnTo>
                <a:lnTo>
                  <a:pt x="9421" y="748"/>
                </a:lnTo>
                <a:lnTo>
                  <a:pt x="9489" y="626"/>
                </a:lnTo>
                <a:lnTo>
                  <a:pt x="9544" y="496"/>
                </a:lnTo>
                <a:lnTo>
                  <a:pt x="9588" y="361"/>
                </a:lnTo>
                <a:lnTo>
                  <a:pt x="9617" y="221"/>
                </a:lnTo>
                <a:lnTo>
                  <a:pt x="9632" y="75"/>
                </a:lnTo>
                <a:lnTo>
                  <a:pt x="9634" y="0"/>
                </a:lnTo>
                <a:lnTo>
                  <a:pt x="81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03</a:t>
            </a:r>
          </a:p>
        </p:txBody>
      </p:sp>
      <p:sp>
        <p:nvSpPr>
          <p:cNvPr id="16" name="Freeform 203"/>
          <p:cNvSpPr>
            <a:spLocks/>
          </p:cNvSpPr>
          <p:nvPr/>
        </p:nvSpPr>
        <p:spPr bwMode="auto">
          <a:xfrm>
            <a:off x="1201410" y="3651596"/>
            <a:ext cx="2218462" cy="2441700"/>
          </a:xfrm>
          <a:custGeom>
            <a:avLst/>
            <a:gdLst>
              <a:gd name="T0" fmla="*/ 2985 w 7551"/>
              <a:gd name="T1" fmla="*/ 1 h 6128"/>
              <a:gd name="T2" fmla="*/ 2521 w 7551"/>
              <a:gd name="T3" fmla="*/ 48 h 6128"/>
              <a:gd name="T4" fmla="*/ 2081 w 7551"/>
              <a:gd name="T5" fmla="*/ 161 h 6128"/>
              <a:gd name="T6" fmla="*/ 1669 w 7551"/>
              <a:gd name="T7" fmla="*/ 335 h 6128"/>
              <a:gd name="T8" fmla="*/ 1290 w 7551"/>
              <a:gd name="T9" fmla="*/ 565 h 6128"/>
              <a:gd name="T10" fmla="*/ 950 w 7551"/>
              <a:gd name="T11" fmla="*/ 846 h 6128"/>
              <a:gd name="T12" fmla="*/ 654 w 7551"/>
              <a:gd name="T13" fmla="*/ 1172 h 6128"/>
              <a:gd name="T14" fmla="*/ 405 w 7551"/>
              <a:gd name="T15" fmla="*/ 1539 h 6128"/>
              <a:gd name="T16" fmla="*/ 212 w 7551"/>
              <a:gd name="T17" fmla="*/ 1940 h 6128"/>
              <a:gd name="T18" fmla="*/ 78 w 7551"/>
              <a:gd name="T19" fmla="*/ 2372 h 6128"/>
              <a:gd name="T20" fmla="*/ 9 w 7551"/>
              <a:gd name="T21" fmla="*/ 2828 h 6128"/>
              <a:gd name="T22" fmla="*/ 0 w 7551"/>
              <a:gd name="T23" fmla="*/ 3143 h 6128"/>
              <a:gd name="T24" fmla="*/ 48 w 7551"/>
              <a:gd name="T25" fmla="*/ 3607 h 6128"/>
              <a:gd name="T26" fmla="*/ 161 w 7551"/>
              <a:gd name="T27" fmla="*/ 4046 h 6128"/>
              <a:gd name="T28" fmla="*/ 335 w 7551"/>
              <a:gd name="T29" fmla="*/ 4459 h 6128"/>
              <a:gd name="T30" fmla="*/ 565 w 7551"/>
              <a:gd name="T31" fmla="*/ 4837 h 6128"/>
              <a:gd name="T32" fmla="*/ 846 w 7551"/>
              <a:gd name="T33" fmla="*/ 5177 h 6128"/>
              <a:gd name="T34" fmla="*/ 1172 w 7551"/>
              <a:gd name="T35" fmla="*/ 5474 h 6128"/>
              <a:gd name="T36" fmla="*/ 1538 w 7551"/>
              <a:gd name="T37" fmla="*/ 5721 h 6128"/>
              <a:gd name="T38" fmla="*/ 1940 w 7551"/>
              <a:gd name="T39" fmla="*/ 5915 h 6128"/>
              <a:gd name="T40" fmla="*/ 2371 w 7551"/>
              <a:gd name="T41" fmla="*/ 6049 h 6128"/>
              <a:gd name="T42" fmla="*/ 2828 w 7551"/>
              <a:gd name="T43" fmla="*/ 6119 h 6128"/>
              <a:gd name="T44" fmla="*/ 3003 w 7551"/>
              <a:gd name="T45" fmla="*/ 6126 h 6128"/>
              <a:gd name="T46" fmla="*/ 2650 w 7551"/>
              <a:gd name="T47" fmla="*/ 6091 h 6128"/>
              <a:gd name="T48" fmla="*/ 2314 w 7551"/>
              <a:gd name="T49" fmla="*/ 6004 h 6128"/>
              <a:gd name="T50" fmla="*/ 2000 w 7551"/>
              <a:gd name="T51" fmla="*/ 5872 h 6128"/>
              <a:gd name="T52" fmla="*/ 1710 w 7551"/>
              <a:gd name="T53" fmla="*/ 5697 h 6128"/>
              <a:gd name="T54" fmla="*/ 1451 w 7551"/>
              <a:gd name="T55" fmla="*/ 5482 h 6128"/>
              <a:gd name="T56" fmla="*/ 1224 w 7551"/>
              <a:gd name="T57" fmla="*/ 5233 h 6128"/>
              <a:gd name="T58" fmla="*/ 1036 w 7551"/>
              <a:gd name="T59" fmla="*/ 4953 h 6128"/>
              <a:gd name="T60" fmla="*/ 888 w 7551"/>
              <a:gd name="T61" fmla="*/ 4647 h 6128"/>
              <a:gd name="T62" fmla="*/ 786 w 7551"/>
              <a:gd name="T63" fmla="*/ 4318 h 6128"/>
              <a:gd name="T64" fmla="*/ 733 w 7551"/>
              <a:gd name="T65" fmla="*/ 3970 h 6128"/>
              <a:gd name="T66" fmla="*/ 727 w 7551"/>
              <a:gd name="T67" fmla="*/ 3730 h 6128"/>
              <a:gd name="T68" fmla="*/ 763 w 7551"/>
              <a:gd name="T69" fmla="*/ 3377 h 6128"/>
              <a:gd name="T70" fmla="*/ 849 w 7551"/>
              <a:gd name="T71" fmla="*/ 3041 h 6128"/>
              <a:gd name="T72" fmla="*/ 982 w 7551"/>
              <a:gd name="T73" fmla="*/ 2726 h 6128"/>
              <a:gd name="T74" fmla="*/ 1157 w 7551"/>
              <a:gd name="T75" fmla="*/ 2437 h 6128"/>
              <a:gd name="T76" fmla="*/ 1371 w 7551"/>
              <a:gd name="T77" fmla="*/ 2178 h 6128"/>
              <a:gd name="T78" fmla="*/ 1620 w 7551"/>
              <a:gd name="T79" fmla="*/ 1951 h 6128"/>
              <a:gd name="T80" fmla="*/ 1900 w 7551"/>
              <a:gd name="T81" fmla="*/ 1762 h 6128"/>
              <a:gd name="T82" fmla="*/ 2206 w 7551"/>
              <a:gd name="T83" fmla="*/ 1615 h 6128"/>
              <a:gd name="T84" fmla="*/ 2535 w 7551"/>
              <a:gd name="T85" fmla="*/ 1512 h 6128"/>
              <a:gd name="T86" fmla="*/ 2883 w 7551"/>
              <a:gd name="T87" fmla="*/ 1460 h 6128"/>
              <a:gd name="T88" fmla="*/ 6091 w 7551"/>
              <a:gd name="T89" fmla="*/ 1453 h 6128"/>
              <a:gd name="T90" fmla="*/ 6456 w 7551"/>
              <a:gd name="T91" fmla="*/ 1408 h 6128"/>
              <a:gd name="T92" fmla="*/ 6847 w 7551"/>
              <a:gd name="T93" fmla="*/ 1243 h 6128"/>
              <a:gd name="T94" fmla="*/ 7171 w 7551"/>
              <a:gd name="T95" fmla="*/ 978 h 6128"/>
              <a:gd name="T96" fmla="*/ 7406 w 7551"/>
              <a:gd name="T97" fmla="*/ 631 h 6128"/>
              <a:gd name="T98" fmla="*/ 7534 w 7551"/>
              <a:gd name="T99" fmla="*/ 222 h 6128"/>
              <a:gd name="T100" fmla="*/ 6091 w 7551"/>
              <a:gd name="T101" fmla="*/ 0 h 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551" h="6128">
                <a:moveTo>
                  <a:pt x="6091" y="0"/>
                </a:moveTo>
                <a:lnTo>
                  <a:pt x="3063" y="0"/>
                </a:lnTo>
                <a:lnTo>
                  <a:pt x="2985" y="1"/>
                </a:lnTo>
                <a:lnTo>
                  <a:pt x="2828" y="9"/>
                </a:lnTo>
                <a:lnTo>
                  <a:pt x="2673" y="25"/>
                </a:lnTo>
                <a:lnTo>
                  <a:pt x="2521" y="48"/>
                </a:lnTo>
                <a:lnTo>
                  <a:pt x="2371" y="79"/>
                </a:lnTo>
                <a:lnTo>
                  <a:pt x="2224" y="117"/>
                </a:lnTo>
                <a:lnTo>
                  <a:pt x="2081" y="161"/>
                </a:lnTo>
                <a:lnTo>
                  <a:pt x="1940" y="213"/>
                </a:lnTo>
                <a:lnTo>
                  <a:pt x="1803" y="271"/>
                </a:lnTo>
                <a:lnTo>
                  <a:pt x="1669" y="335"/>
                </a:lnTo>
                <a:lnTo>
                  <a:pt x="1538" y="406"/>
                </a:lnTo>
                <a:lnTo>
                  <a:pt x="1412" y="483"/>
                </a:lnTo>
                <a:lnTo>
                  <a:pt x="1290" y="565"/>
                </a:lnTo>
                <a:lnTo>
                  <a:pt x="1172" y="654"/>
                </a:lnTo>
                <a:lnTo>
                  <a:pt x="1059" y="748"/>
                </a:lnTo>
                <a:lnTo>
                  <a:pt x="950" y="846"/>
                </a:lnTo>
                <a:lnTo>
                  <a:pt x="846" y="951"/>
                </a:lnTo>
                <a:lnTo>
                  <a:pt x="747" y="1059"/>
                </a:lnTo>
                <a:lnTo>
                  <a:pt x="654" y="1172"/>
                </a:lnTo>
                <a:lnTo>
                  <a:pt x="565" y="1291"/>
                </a:lnTo>
                <a:lnTo>
                  <a:pt x="482" y="1413"/>
                </a:lnTo>
                <a:lnTo>
                  <a:pt x="405" y="1539"/>
                </a:lnTo>
                <a:lnTo>
                  <a:pt x="335" y="1669"/>
                </a:lnTo>
                <a:lnTo>
                  <a:pt x="270" y="1803"/>
                </a:lnTo>
                <a:lnTo>
                  <a:pt x="212" y="1940"/>
                </a:lnTo>
                <a:lnTo>
                  <a:pt x="161" y="2082"/>
                </a:lnTo>
                <a:lnTo>
                  <a:pt x="116" y="2225"/>
                </a:lnTo>
                <a:lnTo>
                  <a:pt x="78" y="2372"/>
                </a:lnTo>
                <a:lnTo>
                  <a:pt x="48" y="2521"/>
                </a:lnTo>
                <a:lnTo>
                  <a:pt x="24" y="2673"/>
                </a:lnTo>
                <a:lnTo>
                  <a:pt x="9" y="2828"/>
                </a:lnTo>
                <a:lnTo>
                  <a:pt x="0" y="2985"/>
                </a:lnTo>
                <a:lnTo>
                  <a:pt x="0" y="3063"/>
                </a:lnTo>
                <a:lnTo>
                  <a:pt x="0" y="3143"/>
                </a:lnTo>
                <a:lnTo>
                  <a:pt x="9" y="3300"/>
                </a:lnTo>
                <a:lnTo>
                  <a:pt x="24" y="3454"/>
                </a:lnTo>
                <a:lnTo>
                  <a:pt x="48" y="3607"/>
                </a:lnTo>
                <a:lnTo>
                  <a:pt x="78" y="3756"/>
                </a:lnTo>
                <a:lnTo>
                  <a:pt x="116" y="3903"/>
                </a:lnTo>
                <a:lnTo>
                  <a:pt x="161" y="4046"/>
                </a:lnTo>
                <a:lnTo>
                  <a:pt x="212" y="4188"/>
                </a:lnTo>
                <a:lnTo>
                  <a:pt x="270" y="4325"/>
                </a:lnTo>
                <a:lnTo>
                  <a:pt x="335" y="4459"/>
                </a:lnTo>
                <a:lnTo>
                  <a:pt x="405" y="4588"/>
                </a:lnTo>
                <a:lnTo>
                  <a:pt x="482" y="4715"/>
                </a:lnTo>
                <a:lnTo>
                  <a:pt x="565" y="4837"/>
                </a:lnTo>
                <a:lnTo>
                  <a:pt x="654" y="4956"/>
                </a:lnTo>
                <a:lnTo>
                  <a:pt x="747" y="5069"/>
                </a:lnTo>
                <a:lnTo>
                  <a:pt x="846" y="5177"/>
                </a:lnTo>
                <a:lnTo>
                  <a:pt x="950" y="5282"/>
                </a:lnTo>
                <a:lnTo>
                  <a:pt x="1059" y="5380"/>
                </a:lnTo>
                <a:lnTo>
                  <a:pt x="1172" y="5474"/>
                </a:lnTo>
                <a:lnTo>
                  <a:pt x="1290" y="5563"/>
                </a:lnTo>
                <a:lnTo>
                  <a:pt x="1412" y="5645"/>
                </a:lnTo>
                <a:lnTo>
                  <a:pt x="1538" y="5721"/>
                </a:lnTo>
                <a:lnTo>
                  <a:pt x="1669" y="5793"/>
                </a:lnTo>
                <a:lnTo>
                  <a:pt x="1803" y="5856"/>
                </a:lnTo>
                <a:lnTo>
                  <a:pt x="1940" y="5915"/>
                </a:lnTo>
                <a:lnTo>
                  <a:pt x="2081" y="5967"/>
                </a:lnTo>
                <a:lnTo>
                  <a:pt x="2224" y="6011"/>
                </a:lnTo>
                <a:lnTo>
                  <a:pt x="2371" y="6049"/>
                </a:lnTo>
                <a:lnTo>
                  <a:pt x="2521" y="6080"/>
                </a:lnTo>
                <a:lnTo>
                  <a:pt x="2673" y="6103"/>
                </a:lnTo>
                <a:lnTo>
                  <a:pt x="2828" y="6119"/>
                </a:lnTo>
                <a:lnTo>
                  <a:pt x="2985" y="6126"/>
                </a:lnTo>
                <a:lnTo>
                  <a:pt x="3063" y="6128"/>
                </a:lnTo>
                <a:lnTo>
                  <a:pt x="3003" y="6126"/>
                </a:lnTo>
                <a:lnTo>
                  <a:pt x="2883" y="6121"/>
                </a:lnTo>
                <a:lnTo>
                  <a:pt x="2765" y="6109"/>
                </a:lnTo>
                <a:lnTo>
                  <a:pt x="2650" y="6091"/>
                </a:lnTo>
                <a:lnTo>
                  <a:pt x="2535" y="6067"/>
                </a:lnTo>
                <a:lnTo>
                  <a:pt x="2424" y="6039"/>
                </a:lnTo>
                <a:lnTo>
                  <a:pt x="2314" y="6004"/>
                </a:lnTo>
                <a:lnTo>
                  <a:pt x="2206" y="5965"/>
                </a:lnTo>
                <a:lnTo>
                  <a:pt x="2101" y="5921"/>
                </a:lnTo>
                <a:lnTo>
                  <a:pt x="2000" y="5872"/>
                </a:lnTo>
                <a:lnTo>
                  <a:pt x="1900" y="5818"/>
                </a:lnTo>
                <a:lnTo>
                  <a:pt x="1804" y="5759"/>
                </a:lnTo>
                <a:lnTo>
                  <a:pt x="1710" y="5697"/>
                </a:lnTo>
                <a:lnTo>
                  <a:pt x="1620" y="5629"/>
                </a:lnTo>
                <a:lnTo>
                  <a:pt x="1534" y="5557"/>
                </a:lnTo>
                <a:lnTo>
                  <a:pt x="1451" y="5482"/>
                </a:lnTo>
                <a:lnTo>
                  <a:pt x="1371" y="5403"/>
                </a:lnTo>
                <a:lnTo>
                  <a:pt x="1296" y="5320"/>
                </a:lnTo>
                <a:lnTo>
                  <a:pt x="1224" y="5233"/>
                </a:lnTo>
                <a:lnTo>
                  <a:pt x="1157" y="5144"/>
                </a:lnTo>
                <a:lnTo>
                  <a:pt x="1094" y="5050"/>
                </a:lnTo>
                <a:lnTo>
                  <a:pt x="1036" y="4953"/>
                </a:lnTo>
                <a:lnTo>
                  <a:pt x="982" y="4854"/>
                </a:lnTo>
                <a:lnTo>
                  <a:pt x="932" y="4752"/>
                </a:lnTo>
                <a:lnTo>
                  <a:pt x="888" y="4647"/>
                </a:lnTo>
                <a:lnTo>
                  <a:pt x="849" y="4540"/>
                </a:lnTo>
                <a:lnTo>
                  <a:pt x="815" y="4430"/>
                </a:lnTo>
                <a:lnTo>
                  <a:pt x="786" y="4318"/>
                </a:lnTo>
                <a:lnTo>
                  <a:pt x="763" y="4204"/>
                </a:lnTo>
                <a:lnTo>
                  <a:pt x="745" y="4087"/>
                </a:lnTo>
                <a:lnTo>
                  <a:pt x="733" y="3970"/>
                </a:lnTo>
                <a:lnTo>
                  <a:pt x="727" y="3851"/>
                </a:lnTo>
                <a:lnTo>
                  <a:pt x="726" y="3790"/>
                </a:lnTo>
                <a:lnTo>
                  <a:pt x="727" y="3730"/>
                </a:lnTo>
                <a:lnTo>
                  <a:pt x="733" y="3610"/>
                </a:lnTo>
                <a:lnTo>
                  <a:pt x="745" y="3492"/>
                </a:lnTo>
                <a:lnTo>
                  <a:pt x="763" y="3377"/>
                </a:lnTo>
                <a:lnTo>
                  <a:pt x="786" y="3262"/>
                </a:lnTo>
                <a:lnTo>
                  <a:pt x="815" y="3150"/>
                </a:lnTo>
                <a:lnTo>
                  <a:pt x="849" y="3041"/>
                </a:lnTo>
                <a:lnTo>
                  <a:pt x="888" y="2933"/>
                </a:lnTo>
                <a:lnTo>
                  <a:pt x="932" y="2828"/>
                </a:lnTo>
                <a:lnTo>
                  <a:pt x="982" y="2726"/>
                </a:lnTo>
                <a:lnTo>
                  <a:pt x="1036" y="2627"/>
                </a:lnTo>
                <a:lnTo>
                  <a:pt x="1094" y="2530"/>
                </a:lnTo>
                <a:lnTo>
                  <a:pt x="1157" y="2437"/>
                </a:lnTo>
                <a:lnTo>
                  <a:pt x="1224" y="2347"/>
                </a:lnTo>
                <a:lnTo>
                  <a:pt x="1296" y="2261"/>
                </a:lnTo>
                <a:lnTo>
                  <a:pt x="1371" y="2178"/>
                </a:lnTo>
                <a:lnTo>
                  <a:pt x="1451" y="2098"/>
                </a:lnTo>
                <a:lnTo>
                  <a:pt x="1534" y="2022"/>
                </a:lnTo>
                <a:lnTo>
                  <a:pt x="1620" y="1951"/>
                </a:lnTo>
                <a:lnTo>
                  <a:pt x="1710" y="1884"/>
                </a:lnTo>
                <a:lnTo>
                  <a:pt x="1804" y="1821"/>
                </a:lnTo>
                <a:lnTo>
                  <a:pt x="1900" y="1762"/>
                </a:lnTo>
                <a:lnTo>
                  <a:pt x="2000" y="1708"/>
                </a:lnTo>
                <a:lnTo>
                  <a:pt x="2101" y="1659"/>
                </a:lnTo>
                <a:lnTo>
                  <a:pt x="2206" y="1615"/>
                </a:lnTo>
                <a:lnTo>
                  <a:pt x="2314" y="1575"/>
                </a:lnTo>
                <a:lnTo>
                  <a:pt x="2424" y="1542"/>
                </a:lnTo>
                <a:lnTo>
                  <a:pt x="2535" y="1512"/>
                </a:lnTo>
                <a:lnTo>
                  <a:pt x="2650" y="1490"/>
                </a:lnTo>
                <a:lnTo>
                  <a:pt x="2765" y="1471"/>
                </a:lnTo>
                <a:lnTo>
                  <a:pt x="2883" y="1460"/>
                </a:lnTo>
                <a:lnTo>
                  <a:pt x="3003" y="1453"/>
                </a:lnTo>
                <a:lnTo>
                  <a:pt x="3063" y="1453"/>
                </a:lnTo>
                <a:lnTo>
                  <a:pt x="6091" y="1453"/>
                </a:lnTo>
                <a:lnTo>
                  <a:pt x="6166" y="1452"/>
                </a:lnTo>
                <a:lnTo>
                  <a:pt x="6313" y="1437"/>
                </a:lnTo>
                <a:lnTo>
                  <a:pt x="6456" y="1408"/>
                </a:lnTo>
                <a:lnTo>
                  <a:pt x="6592" y="1366"/>
                </a:lnTo>
                <a:lnTo>
                  <a:pt x="6723" y="1310"/>
                </a:lnTo>
                <a:lnTo>
                  <a:pt x="6847" y="1243"/>
                </a:lnTo>
                <a:lnTo>
                  <a:pt x="6963" y="1165"/>
                </a:lnTo>
                <a:lnTo>
                  <a:pt x="7071" y="1076"/>
                </a:lnTo>
                <a:lnTo>
                  <a:pt x="7171" y="978"/>
                </a:lnTo>
                <a:lnTo>
                  <a:pt x="7259" y="870"/>
                </a:lnTo>
                <a:lnTo>
                  <a:pt x="7338" y="754"/>
                </a:lnTo>
                <a:lnTo>
                  <a:pt x="7406" y="631"/>
                </a:lnTo>
                <a:lnTo>
                  <a:pt x="7461" y="500"/>
                </a:lnTo>
                <a:lnTo>
                  <a:pt x="7505" y="364"/>
                </a:lnTo>
                <a:lnTo>
                  <a:pt x="7534" y="222"/>
                </a:lnTo>
                <a:lnTo>
                  <a:pt x="7550" y="76"/>
                </a:lnTo>
                <a:lnTo>
                  <a:pt x="7551" y="0"/>
                </a:lnTo>
                <a:lnTo>
                  <a:pt x="6091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7" name="Oval 120"/>
          <p:cNvSpPr/>
          <p:nvPr/>
        </p:nvSpPr>
        <p:spPr>
          <a:xfrm>
            <a:off x="1782438" y="4918459"/>
            <a:ext cx="1097280" cy="109728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5"/>
          <p:cNvSpPr/>
          <p:nvPr/>
        </p:nvSpPr>
        <p:spPr>
          <a:xfrm>
            <a:off x="1872707" y="4997567"/>
            <a:ext cx="920985" cy="724224"/>
          </a:xfrm>
          <a:custGeom>
            <a:avLst/>
            <a:gdLst/>
            <a:ahLst/>
            <a:cxnLst/>
            <a:rect l="l" t="t" r="r" b="b"/>
            <a:pathLst>
              <a:path w="504825" h="396648">
                <a:moveTo>
                  <a:pt x="252413" y="0"/>
                </a:moveTo>
                <a:cubicBezTo>
                  <a:pt x="286593" y="0"/>
                  <a:pt x="319272" y="6667"/>
                  <a:pt x="350447" y="20001"/>
                </a:cubicBezTo>
                <a:cubicBezTo>
                  <a:pt x="381623" y="33336"/>
                  <a:pt x="408480" y="51271"/>
                  <a:pt x="431017" y="73808"/>
                </a:cubicBezTo>
                <a:cubicBezTo>
                  <a:pt x="453554" y="96345"/>
                  <a:pt x="471489" y="123201"/>
                  <a:pt x="484824" y="154377"/>
                </a:cubicBezTo>
                <a:cubicBezTo>
                  <a:pt x="498158" y="185553"/>
                  <a:pt x="504825" y="218231"/>
                  <a:pt x="504825" y="252412"/>
                </a:cubicBezTo>
                <a:cubicBezTo>
                  <a:pt x="504825" y="301430"/>
                  <a:pt x="491584" y="346785"/>
                  <a:pt x="465104" y="388479"/>
                </a:cubicBezTo>
                <a:cubicBezTo>
                  <a:pt x="461535" y="393925"/>
                  <a:pt x="456465" y="396648"/>
                  <a:pt x="449891" y="396648"/>
                </a:cubicBezTo>
                <a:lnTo>
                  <a:pt x="54933" y="396648"/>
                </a:lnTo>
                <a:cubicBezTo>
                  <a:pt x="48360" y="396648"/>
                  <a:pt x="43290" y="393925"/>
                  <a:pt x="39721" y="388479"/>
                </a:cubicBezTo>
                <a:cubicBezTo>
                  <a:pt x="13241" y="346973"/>
                  <a:pt x="0" y="301618"/>
                  <a:pt x="0" y="252412"/>
                </a:cubicBezTo>
                <a:cubicBezTo>
                  <a:pt x="0" y="218231"/>
                  <a:pt x="6667" y="185553"/>
                  <a:pt x="20001" y="154377"/>
                </a:cubicBezTo>
                <a:cubicBezTo>
                  <a:pt x="33335" y="123201"/>
                  <a:pt x="51271" y="96345"/>
                  <a:pt x="73808" y="73808"/>
                </a:cubicBezTo>
                <a:cubicBezTo>
                  <a:pt x="96345" y="51271"/>
                  <a:pt x="123201" y="33336"/>
                  <a:pt x="154377" y="20001"/>
                </a:cubicBezTo>
                <a:cubicBezTo>
                  <a:pt x="185553" y="6667"/>
                  <a:pt x="218232" y="0"/>
                  <a:pt x="252413" y="0"/>
                </a:cubicBezTo>
                <a:close/>
                <a:moveTo>
                  <a:pt x="252413" y="36059"/>
                </a:moveTo>
                <a:cubicBezTo>
                  <a:pt x="242459" y="36059"/>
                  <a:pt x="233960" y="39580"/>
                  <a:pt x="226918" y="46623"/>
                </a:cubicBezTo>
                <a:cubicBezTo>
                  <a:pt x="219875" y="53666"/>
                  <a:pt x="216353" y="62164"/>
                  <a:pt x="216353" y="72118"/>
                </a:cubicBezTo>
                <a:cubicBezTo>
                  <a:pt x="216353" y="82071"/>
                  <a:pt x="219875" y="90570"/>
                  <a:pt x="226918" y="97613"/>
                </a:cubicBezTo>
                <a:cubicBezTo>
                  <a:pt x="233960" y="104655"/>
                  <a:pt x="242459" y="108177"/>
                  <a:pt x="252413" y="108177"/>
                </a:cubicBezTo>
                <a:cubicBezTo>
                  <a:pt x="262366" y="108177"/>
                  <a:pt x="270864" y="104655"/>
                  <a:pt x="277907" y="97613"/>
                </a:cubicBezTo>
                <a:cubicBezTo>
                  <a:pt x="284949" y="90570"/>
                  <a:pt x="288471" y="82071"/>
                  <a:pt x="288471" y="72118"/>
                </a:cubicBezTo>
                <a:cubicBezTo>
                  <a:pt x="288471" y="62164"/>
                  <a:pt x="284949" y="53666"/>
                  <a:pt x="277907" y="46623"/>
                </a:cubicBezTo>
                <a:cubicBezTo>
                  <a:pt x="270864" y="39580"/>
                  <a:pt x="262366" y="36059"/>
                  <a:pt x="252413" y="36059"/>
                </a:cubicBezTo>
                <a:close/>
                <a:moveTo>
                  <a:pt x="378618" y="90147"/>
                </a:moveTo>
                <a:cubicBezTo>
                  <a:pt x="368665" y="90147"/>
                  <a:pt x="360166" y="93669"/>
                  <a:pt x="353124" y="100711"/>
                </a:cubicBezTo>
                <a:cubicBezTo>
                  <a:pt x="346081" y="107754"/>
                  <a:pt x="342560" y="116252"/>
                  <a:pt x="342560" y="126206"/>
                </a:cubicBezTo>
                <a:cubicBezTo>
                  <a:pt x="342560" y="136160"/>
                  <a:pt x="346081" y="144658"/>
                  <a:pt x="353124" y="151701"/>
                </a:cubicBezTo>
                <a:cubicBezTo>
                  <a:pt x="360166" y="158744"/>
                  <a:pt x="368665" y="162265"/>
                  <a:pt x="378618" y="162265"/>
                </a:cubicBezTo>
                <a:cubicBezTo>
                  <a:pt x="388572" y="162265"/>
                  <a:pt x="397071" y="158744"/>
                  <a:pt x="404113" y="151701"/>
                </a:cubicBezTo>
                <a:cubicBezTo>
                  <a:pt x="411156" y="144658"/>
                  <a:pt x="414678" y="136160"/>
                  <a:pt x="414678" y="126206"/>
                </a:cubicBezTo>
                <a:cubicBezTo>
                  <a:pt x="414678" y="116252"/>
                  <a:pt x="411156" y="107754"/>
                  <a:pt x="404113" y="100711"/>
                </a:cubicBezTo>
                <a:cubicBezTo>
                  <a:pt x="397071" y="93669"/>
                  <a:pt x="388572" y="90147"/>
                  <a:pt x="378618" y="90147"/>
                </a:cubicBezTo>
                <a:close/>
                <a:moveTo>
                  <a:pt x="126206" y="90147"/>
                </a:moveTo>
                <a:cubicBezTo>
                  <a:pt x="116252" y="90147"/>
                  <a:pt x="107754" y="93669"/>
                  <a:pt x="100712" y="100711"/>
                </a:cubicBezTo>
                <a:cubicBezTo>
                  <a:pt x="93668" y="107754"/>
                  <a:pt x="90147" y="116252"/>
                  <a:pt x="90147" y="126206"/>
                </a:cubicBezTo>
                <a:cubicBezTo>
                  <a:pt x="90147" y="136160"/>
                  <a:pt x="93668" y="144658"/>
                  <a:pt x="100712" y="151701"/>
                </a:cubicBezTo>
                <a:cubicBezTo>
                  <a:pt x="107754" y="158744"/>
                  <a:pt x="116252" y="162265"/>
                  <a:pt x="126206" y="162265"/>
                </a:cubicBezTo>
                <a:cubicBezTo>
                  <a:pt x="136160" y="162265"/>
                  <a:pt x="144658" y="158744"/>
                  <a:pt x="151701" y="151701"/>
                </a:cubicBezTo>
                <a:cubicBezTo>
                  <a:pt x="158744" y="144658"/>
                  <a:pt x="162265" y="136160"/>
                  <a:pt x="162265" y="126206"/>
                </a:cubicBezTo>
                <a:cubicBezTo>
                  <a:pt x="162265" y="116252"/>
                  <a:pt x="158744" y="107754"/>
                  <a:pt x="151701" y="100711"/>
                </a:cubicBezTo>
                <a:cubicBezTo>
                  <a:pt x="144658" y="93669"/>
                  <a:pt x="136160" y="90147"/>
                  <a:pt x="126206" y="90147"/>
                </a:cubicBezTo>
                <a:close/>
                <a:moveTo>
                  <a:pt x="291429" y="131594"/>
                </a:moveTo>
                <a:cubicBezTo>
                  <a:pt x="289175" y="131899"/>
                  <a:pt x="286969" y="132685"/>
                  <a:pt x="284809" y="133953"/>
                </a:cubicBezTo>
                <a:cubicBezTo>
                  <a:pt x="280489" y="136488"/>
                  <a:pt x="277672" y="140198"/>
                  <a:pt x="276358" y="145081"/>
                </a:cubicBezTo>
                <a:lnTo>
                  <a:pt x="247905" y="252694"/>
                </a:lnTo>
                <a:cubicBezTo>
                  <a:pt x="236636" y="253633"/>
                  <a:pt x="226589" y="257718"/>
                  <a:pt x="217762" y="264948"/>
                </a:cubicBezTo>
                <a:cubicBezTo>
                  <a:pt x="208935" y="272179"/>
                  <a:pt x="203019" y="281428"/>
                  <a:pt x="200015" y="292697"/>
                </a:cubicBezTo>
                <a:cubicBezTo>
                  <a:pt x="196258" y="307158"/>
                  <a:pt x="198136" y="320868"/>
                  <a:pt x="205648" y="333827"/>
                </a:cubicBezTo>
                <a:cubicBezTo>
                  <a:pt x="213161" y="346785"/>
                  <a:pt x="224147" y="355143"/>
                  <a:pt x="238609" y="358899"/>
                </a:cubicBezTo>
                <a:cubicBezTo>
                  <a:pt x="253070" y="362655"/>
                  <a:pt x="266780" y="360777"/>
                  <a:pt x="279739" y="353265"/>
                </a:cubicBezTo>
                <a:cubicBezTo>
                  <a:pt x="292697" y="345752"/>
                  <a:pt x="301054" y="334766"/>
                  <a:pt x="304811" y="320305"/>
                </a:cubicBezTo>
                <a:cubicBezTo>
                  <a:pt x="307815" y="309036"/>
                  <a:pt x="307252" y="298050"/>
                  <a:pt x="303120" y="287344"/>
                </a:cubicBezTo>
                <a:cubicBezTo>
                  <a:pt x="298988" y="276639"/>
                  <a:pt x="292227" y="268094"/>
                  <a:pt x="282837" y="261709"/>
                </a:cubicBezTo>
                <a:lnTo>
                  <a:pt x="311290" y="154096"/>
                </a:lnTo>
                <a:cubicBezTo>
                  <a:pt x="312417" y="149212"/>
                  <a:pt x="311712" y="144658"/>
                  <a:pt x="309177" y="140432"/>
                </a:cubicBezTo>
                <a:cubicBezTo>
                  <a:pt x="306642" y="136207"/>
                  <a:pt x="303026" y="133437"/>
                  <a:pt x="298331" y="132122"/>
                </a:cubicBezTo>
                <a:cubicBezTo>
                  <a:pt x="295983" y="131465"/>
                  <a:pt x="293683" y="131289"/>
                  <a:pt x="291429" y="131594"/>
                </a:cubicBezTo>
                <a:close/>
                <a:moveTo>
                  <a:pt x="432707" y="216353"/>
                </a:moveTo>
                <a:cubicBezTo>
                  <a:pt x="422753" y="216353"/>
                  <a:pt x="414255" y="219875"/>
                  <a:pt x="407213" y="226918"/>
                </a:cubicBezTo>
                <a:cubicBezTo>
                  <a:pt x="400169" y="233960"/>
                  <a:pt x="396648" y="242458"/>
                  <a:pt x="396648" y="252412"/>
                </a:cubicBezTo>
                <a:cubicBezTo>
                  <a:pt x="396648" y="262366"/>
                  <a:pt x="400169" y="270864"/>
                  <a:pt x="407213" y="277907"/>
                </a:cubicBezTo>
                <a:cubicBezTo>
                  <a:pt x="414255" y="284950"/>
                  <a:pt x="422753" y="288471"/>
                  <a:pt x="432707" y="288471"/>
                </a:cubicBezTo>
                <a:cubicBezTo>
                  <a:pt x="442661" y="288471"/>
                  <a:pt x="451159" y="284950"/>
                  <a:pt x="458202" y="277907"/>
                </a:cubicBezTo>
                <a:cubicBezTo>
                  <a:pt x="465245" y="270864"/>
                  <a:pt x="468766" y="262366"/>
                  <a:pt x="468766" y="252412"/>
                </a:cubicBezTo>
                <a:cubicBezTo>
                  <a:pt x="468766" y="242458"/>
                  <a:pt x="465245" y="233960"/>
                  <a:pt x="458202" y="226918"/>
                </a:cubicBezTo>
                <a:cubicBezTo>
                  <a:pt x="451159" y="219875"/>
                  <a:pt x="442661" y="216353"/>
                  <a:pt x="432707" y="216353"/>
                </a:cubicBezTo>
                <a:close/>
                <a:moveTo>
                  <a:pt x="72118" y="216353"/>
                </a:moveTo>
                <a:cubicBezTo>
                  <a:pt x="62164" y="216353"/>
                  <a:pt x="53666" y="219875"/>
                  <a:pt x="46623" y="226918"/>
                </a:cubicBezTo>
                <a:cubicBezTo>
                  <a:pt x="39580" y="233960"/>
                  <a:pt x="36059" y="242458"/>
                  <a:pt x="36059" y="252412"/>
                </a:cubicBezTo>
                <a:cubicBezTo>
                  <a:pt x="36059" y="262366"/>
                  <a:pt x="39580" y="270864"/>
                  <a:pt x="46623" y="277907"/>
                </a:cubicBezTo>
                <a:cubicBezTo>
                  <a:pt x="53666" y="284950"/>
                  <a:pt x="62164" y="288471"/>
                  <a:pt x="72118" y="288471"/>
                </a:cubicBezTo>
                <a:cubicBezTo>
                  <a:pt x="82072" y="288471"/>
                  <a:pt x="90570" y="284950"/>
                  <a:pt x="97612" y="277907"/>
                </a:cubicBezTo>
                <a:cubicBezTo>
                  <a:pt x="104655" y="270864"/>
                  <a:pt x="108177" y="262366"/>
                  <a:pt x="108177" y="252412"/>
                </a:cubicBezTo>
                <a:cubicBezTo>
                  <a:pt x="108177" y="242458"/>
                  <a:pt x="104655" y="233960"/>
                  <a:pt x="97612" y="226918"/>
                </a:cubicBezTo>
                <a:cubicBezTo>
                  <a:pt x="90570" y="219875"/>
                  <a:pt x="82072" y="216353"/>
                  <a:pt x="72118" y="216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23"/>
          <p:cNvSpPr txBox="1"/>
          <p:nvPr/>
        </p:nvSpPr>
        <p:spPr>
          <a:xfrm>
            <a:off x="4985198" y="1473896"/>
            <a:ext cx="4267322" cy="769441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pPr lvl="0"/>
            <a:r>
              <a:rPr lang="en-US" sz="2200" b="1" dirty="0" smtClean="0">
                <a:solidFill>
                  <a:srgbClr val="0D95BC"/>
                </a:solidFill>
              </a:rPr>
              <a:t> </a:t>
            </a:r>
            <a:r>
              <a:rPr lang="fr-FR" sz="2200" b="1" dirty="0" smtClean="0">
                <a:solidFill>
                  <a:srgbClr val="0D95BC"/>
                </a:solidFill>
              </a:rPr>
              <a:t> Cadre général de la problématique</a:t>
            </a:r>
          </a:p>
          <a:p>
            <a:endParaRPr lang="en-US" sz="2200" b="1" dirty="0">
              <a:solidFill>
                <a:srgbClr val="0D95BC"/>
              </a:solidFill>
            </a:endParaRPr>
          </a:p>
        </p:txBody>
      </p:sp>
      <p:sp>
        <p:nvSpPr>
          <p:cNvPr id="20" name="TextBox 144"/>
          <p:cNvSpPr txBox="1"/>
          <p:nvPr/>
        </p:nvSpPr>
        <p:spPr>
          <a:xfrm>
            <a:off x="4572000" y="2238400"/>
            <a:ext cx="4499992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Etat des lieux, situation de la sécurité routière en Tunisie</a:t>
            </a:r>
            <a:endParaRPr lang="en-US" sz="2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147"/>
          <p:cNvSpPr txBox="1"/>
          <p:nvPr/>
        </p:nvSpPr>
        <p:spPr>
          <a:xfrm>
            <a:off x="3851920" y="3070121"/>
            <a:ext cx="5245795" cy="430887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Enquête sur terrain : Quels défis à relever?</a:t>
            </a:r>
            <a:endParaRPr lang="en-US" sz="2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150"/>
          <p:cNvSpPr txBox="1"/>
          <p:nvPr/>
        </p:nvSpPr>
        <p:spPr>
          <a:xfrm>
            <a:off x="3491880" y="3718193"/>
            <a:ext cx="5401607" cy="430887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Recommandations et perspectives de l’étude</a:t>
            </a:r>
            <a:endParaRPr lang="en-US" sz="2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" y="548680"/>
            <a:ext cx="9138063" cy="6021287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t="3054" r="518"/>
          <a:stretch>
            <a:fillRect/>
          </a:stretch>
        </p:blipFill>
        <p:spPr bwMode="auto">
          <a:xfrm>
            <a:off x="-39189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Espace réservé du numéro de diapositive 8"/>
          <p:cNvSpPr txBox="1">
            <a:spLocks/>
          </p:cNvSpPr>
          <p:nvPr/>
        </p:nvSpPr>
        <p:spPr>
          <a:xfrm>
            <a:off x="26124" y="6414497"/>
            <a:ext cx="34145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54E1622-0C31-46E6-8822-D97B4C28C236}" type="slidenum">
              <a:rPr lang="zh-CN" altLang="en-US" sz="1400" b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pPr algn="r">
                <a:defRPr/>
              </a:pPr>
              <a:t>4</a:t>
            </a:fld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99675" y="-27384"/>
            <a:ext cx="388837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r>
              <a:rPr lang="fr-FR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 Problématique </a:t>
            </a:r>
            <a:r>
              <a:rPr lang="fr-FR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de </a:t>
            </a:r>
            <a:r>
              <a:rPr lang="fr-FR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l’étude : cadre général </a:t>
            </a:r>
            <a:endParaRPr lang="fr-FR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64096" y="603468"/>
            <a:ext cx="8604448" cy="5417820"/>
          </a:xfrm>
          <a:prstGeom prst="verticalScroll">
            <a:avLst/>
          </a:prstGeom>
          <a:ln>
            <a:solidFill>
              <a:schemeClr val="bg1">
                <a:lumMod val="50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200" b="1" i="1" dirty="0" smtClean="0"/>
              <a:t>Selon l’OMS (2015):</a:t>
            </a:r>
          </a:p>
          <a:p>
            <a:endParaRPr lang="fr-FR" sz="2000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b="1" dirty="0" smtClean="0"/>
              <a:t> La </a:t>
            </a:r>
            <a:r>
              <a:rPr lang="fr-FR" sz="2000" b="1" dirty="0" smtClean="0"/>
              <a:t>route a tué </a:t>
            </a:r>
            <a:r>
              <a:rPr lang="fr-FR" sz="2000" b="1" dirty="0" smtClean="0">
                <a:solidFill>
                  <a:srgbClr val="C00000"/>
                </a:solidFill>
              </a:rPr>
              <a:t>1.25 millions </a:t>
            </a:r>
            <a:r>
              <a:rPr lang="fr-FR" sz="2000" b="1" dirty="0" smtClean="0"/>
              <a:t>de personnes dans le </a:t>
            </a:r>
            <a:r>
              <a:rPr lang="fr-FR" sz="2000" b="1" dirty="0" smtClean="0"/>
              <a:t>monde</a:t>
            </a:r>
          </a:p>
          <a:p>
            <a:pPr>
              <a:buClr>
                <a:srgbClr val="FF0000"/>
              </a:buClr>
            </a:pPr>
            <a:endParaRPr lang="fr-FR" sz="2000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fr-FR" sz="2000" b="1" dirty="0" smtClean="0"/>
              <a:t> </a:t>
            </a:r>
            <a:r>
              <a:rPr lang="fr-FR" sz="2000" b="1" dirty="0" smtClean="0"/>
              <a:t>L’</a:t>
            </a:r>
            <a:r>
              <a:rPr lang="fr-FR" sz="2000" b="1" dirty="0" smtClean="0">
                <a:solidFill>
                  <a:srgbClr val="C00000"/>
                </a:solidFill>
              </a:rPr>
              <a:t>Afrique</a:t>
            </a:r>
            <a:r>
              <a:rPr lang="fr-FR" sz="2000" b="1" dirty="0" smtClean="0"/>
              <a:t> </a:t>
            </a:r>
            <a:r>
              <a:rPr lang="fr-FR" sz="2000" b="1" dirty="0" smtClean="0"/>
              <a:t>connaît le plus fort taux de mortalité routière </a:t>
            </a:r>
          </a:p>
          <a:p>
            <a:r>
              <a:rPr lang="fr-FR" sz="2000" b="1" dirty="0" smtClean="0"/>
              <a:t>(</a:t>
            </a:r>
            <a:r>
              <a:rPr lang="fr-FR" sz="2000" b="1" dirty="0" smtClean="0">
                <a:solidFill>
                  <a:srgbClr val="C00000"/>
                </a:solidFill>
              </a:rPr>
              <a:t>26.6 morts/accident pour 100 000 habitants</a:t>
            </a:r>
            <a:r>
              <a:rPr lang="fr-FR" sz="2000" b="1" dirty="0" smtClean="0"/>
              <a:t>) </a:t>
            </a:r>
            <a:endParaRPr lang="fr-FR" sz="2000" b="1" dirty="0" smtClean="0"/>
          </a:p>
          <a:p>
            <a:r>
              <a:rPr lang="fr-FR" sz="1600" b="1" i="1" dirty="0" smtClean="0">
                <a:solidFill>
                  <a:srgbClr val="C00000"/>
                </a:solidFill>
              </a:rPr>
              <a:t>Moyenne mondiale  : 17.5 </a:t>
            </a:r>
            <a:r>
              <a:rPr lang="fr-FR" sz="1600" b="1" i="1" dirty="0" smtClean="0"/>
              <a:t>morts/accident pour 100 000 habitants</a:t>
            </a:r>
            <a:endParaRPr lang="fr-FR" sz="1600" b="1" i="1" dirty="0" smtClean="0"/>
          </a:p>
          <a:p>
            <a:r>
              <a:rPr lang="fr-FR" sz="1600" b="1" i="1" dirty="0" smtClean="0">
                <a:solidFill>
                  <a:srgbClr val="C00000"/>
                </a:solidFill>
              </a:rPr>
              <a:t>Région européenne : 9.3 </a:t>
            </a:r>
            <a:r>
              <a:rPr lang="fr-FR" sz="1600" b="1" i="1" dirty="0" smtClean="0"/>
              <a:t>morts/accident pour </a:t>
            </a:r>
            <a:r>
              <a:rPr lang="fr-FR" sz="1600" b="1" i="1" dirty="0" smtClean="0"/>
              <a:t>100 000 habitants</a:t>
            </a:r>
            <a:endParaRPr lang="fr-FR" sz="1600" b="1" i="1" dirty="0" smtClean="0"/>
          </a:p>
          <a:p>
            <a:r>
              <a:rPr lang="fr-FR" sz="2000" b="1" i="1" dirty="0" smtClean="0"/>
              <a:t>            </a:t>
            </a:r>
          </a:p>
          <a:p>
            <a:r>
              <a:rPr lang="fr-FR" sz="2000" b="1" i="1" dirty="0" smtClean="0"/>
              <a:t>                 </a:t>
            </a:r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</a:rPr>
              <a:t>En </a:t>
            </a:r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</a:rPr>
              <a:t>Afrique </a:t>
            </a:r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fr-F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manque d’informations et de capacités d’intervention dans le domaine de la sécurité routière </a:t>
            </a:r>
            <a:r>
              <a:rPr lang="fr-FR" sz="1400" b="1" dirty="0" smtClean="0">
                <a:solidFill>
                  <a:schemeClr val="tx1"/>
                </a:solidFill>
              </a:rPr>
              <a:t>(BAD, 2013)</a:t>
            </a:r>
          </a:p>
          <a:p>
            <a:r>
              <a:rPr lang="fr-FR" sz="2000" b="1" i="1" dirty="0" smtClean="0"/>
              <a:t>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La Tunisie : un pays exemple, …</a:t>
            </a:r>
          </a:p>
          <a:p>
            <a:endParaRPr lang="fr-FR" sz="2000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-72008" y="260648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L’amélioration de la sécurité routière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un défi international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7" descr="flchm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9267" y="4077072"/>
            <a:ext cx="390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3054" r="518"/>
          <a:stretch>
            <a:fillRect/>
          </a:stretch>
        </p:blipFill>
        <p:spPr bwMode="auto">
          <a:xfrm>
            <a:off x="0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Espace réservé du numéro de diapositive 8"/>
          <p:cNvSpPr txBox="1">
            <a:spLocks/>
          </p:cNvSpPr>
          <p:nvPr/>
        </p:nvSpPr>
        <p:spPr>
          <a:xfrm>
            <a:off x="26124" y="6414497"/>
            <a:ext cx="34145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54E1622-0C31-46E6-8822-D97B4C28C236}" type="slidenum">
              <a:rPr lang="zh-CN" altLang="en-US" sz="1400" b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pPr algn="r">
                <a:defRPr/>
              </a:pPr>
              <a:t>5</a:t>
            </a:fld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-387424"/>
            <a:ext cx="91805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Schéma de la présentation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reeform 200"/>
          <p:cNvSpPr>
            <a:spLocks/>
          </p:cNvSpPr>
          <p:nvPr/>
        </p:nvSpPr>
        <p:spPr bwMode="auto">
          <a:xfrm>
            <a:off x="15275" y="1484784"/>
            <a:ext cx="5060781" cy="4451224"/>
          </a:xfrm>
          <a:custGeom>
            <a:avLst/>
            <a:gdLst>
              <a:gd name="T0" fmla="*/ 5446 w 13793"/>
              <a:gd name="T1" fmla="*/ 1 h 11178"/>
              <a:gd name="T2" fmla="*/ 4600 w 13793"/>
              <a:gd name="T3" fmla="*/ 86 h 11178"/>
              <a:gd name="T4" fmla="*/ 3797 w 13793"/>
              <a:gd name="T5" fmla="*/ 293 h 11178"/>
              <a:gd name="T6" fmla="*/ 3045 w 13793"/>
              <a:gd name="T7" fmla="*/ 610 h 11178"/>
              <a:gd name="T8" fmla="*/ 2354 w 13793"/>
              <a:gd name="T9" fmla="*/ 1030 h 11178"/>
              <a:gd name="T10" fmla="*/ 1733 w 13793"/>
              <a:gd name="T11" fmla="*/ 1542 h 11178"/>
              <a:gd name="T12" fmla="*/ 1193 w 13793"/>
              <a:gd name="T13" fmla="*/ 2137 h 11178"/>
              <a:gd name="T14" fmla="*/ 740 w 13793"/>
              <a:gd name="T15" fmla="*/ 2807 h 11178"/>
              <a:gd name="T16" fmla="*/ 388 w 13793"/>
              <a:gd name="T17" fmla="*/ 3539 h 11178"/>
              <a:gd name="T18" fmla="*/ 143 w 13793"/>
              <a:gd name="T19" fmla="*/ 4327 h 11178"/>
              <a:gd name="T20" fmla="*/ 17 w 13793"/>
              <a:gd name="T21" fmla="*/ 5159 h 11178"/>
              <a:gd name="T22" fmla="*/ 1 w 13793"/>
              <a:gd name="T23" fmla="*/ 5734 h 11178"/>
              <a:gd name="T24" fmla="*/ 87 w 13793"/>
              <a:gd name="T25" fmla="*/ 6578 h 11178"/>
              <a:gd name="T26" fmla="*/ 294 w 13793"/>
              <a:gd name="T27" fmla="*/ 7382 h 11178"/>
              <a:gd name="T28" fmla="*/ 612 w 13793"/>
              <a:gd name="T29" fmla="*/ 8134 h 11178"/>
              <a:gd name="T30" fmla="*/ 1032 w 13793"/>
              <a:gd name="T31" fmla="*/ 8825 h 11178"/>
              <a:gd name="T32" fmla="*/ 1544 w 13793"/>
              <a:gd name="T33" fmla="*/ 9446 h 11178"/>
              <a:gd name="T34" fmla="*/ 2139 w 13793"/>
              <a:gd name="T35" fmla="*/ 9987 h 11178"/>
              <a:gd name="T36" fmla="*/ 2807 w 13793"/>
              <a:gd name="T37" fmla="*/ 10439 h 11178"/>
              <a:gd name="T38" fmla="*/ 3541 w 13793"/>
              <a:gd name="T39" fmla="*/ 10792 h 11178"/>
              <a:gd name="T40" fmla="*/ 4327 w 13793"/>
              <a:gd name="T41" fmla="*/ 11036 h 11178"/>
              <a:gd name="T42" fmla="*/ 5160 w 13793"/>
              <a:gd name="T43" fmla="*/ 11163 h 11178"/>
              <a:gd name="T44" fmla="*/ 5464 w 13793"/>
              <a:gd name="T45" fmla="*/ 11177 h 11178"/>
              <a:gd name="T46" fmla="*/ 4729 w 13793"/>
              <a:gd name="T47" fmla="*/ 11103 h 11178"/>
              <a:gd name="T48" fmla="*/ 4030 w 13793"/>
              <a:gd name="T49" fmla="*/ 10924 h 11178"/>
              <a:gd name="T50" fmla="*/ 3376 w 13793"/>
              <a:gd name="T51" fmla="*/ 10647 h 11178"/>
              <a:gd name="T52" fmla="*/ 2775 w 13793"/>
              <a:gd name="T53" fmla="*/ 10282 h 11178"/>
              <a:gd name="T54" fmla="*/ 2235 w 13793"/>
              <a:gd name="T55" fmla="*/ 9836 h 11178"/>
              <a:gd name="T56" fmla="*/ 1764 w 13793"/>
              <a:gd name="T57" fmla="*/ 9319 h 11178"/>
              <a:gd name="T58" fmla="*/ 1371 w 13793"/>
              <a:gd name="T59" fmla="*/ 8736 h 11178"/>
              <a:gd name="T60" fmla="*/ 1064 w 13793"/>
              <a:gd name="T61" fmla="*/ 8099 h 11178"/>
              <a:gd name="T62" fmla="*/ 851 w 13793"/>
              <a:gd name="T63" fmla="*/ 7414 h 11178"/>
              <a:gd name="T64" fmla="*/ 740 w 13793"/>
              <a:gd name="T65" fmla="*/ 6690 h 11178"/>
              <a:gd name="T66" fmla="*/ 728 w 13793"/>
              <a:gd name="T67" fmla="*/ 6190 h 11178"/>
              <a:gd name="T68" fmla="*/ 803 w 13793"/>
              <a:gd name="T69" fmla="*/ 5454 h 11178"/>
              <a:gd name="T70" fmla="*/ 982 w 13793"/>
              <a:gd name="T71" fmla="*/ 4755 h 11178"/>
              <a:gd name="T72" fmla="*/ 1259 w 13793"/>
              <a:gd name="T73" fmla="*/ 4102 h 11178"/>
              <a:gd name="T74" fmla="*/ 1624 w 13793"/>
              <a:gd name="T75" fmla="*/ 3500 h 11178"/>
              <a:gd name="T76" fmla="*/ 2070 w 13793"/>
              <a:gd name="T77" fmla="*/ 2960 h 11178"/>
              <a:gd name="T78" fmla="*/ 2587 w 13793"/>
              <a:gd name="T79" fmla="*/ 2489 h 11178"/>
              <a:gd name="T80" fmla="*/ 3169 w 13793"/>
              <a:gd name="T81" fmla="*/ 2096 h 11178"/>
              <a:gd name="T82" fmla="*/ 3806 w 13793"/>
              <a:gd name="T83" fmla="*/ 1790 h 11178"/>
              <a:gd name="T84" fmla="*/ 4491 w 13793"/>
              <a:gd name="T85" fmla="*/ 1577 h 11178"/>
              <a:gd name="T86" fmla="*/ 5216 w 13793"/>
              <a:gd name="T87" fmla="*/ 1467 h 11178"/>
              <a:gd name="T88" fmla="*/ 12332 w 13793"/>
              <a:gd name="T89" fmla="*/ 1453 h 11178"/>
              <a:gd name="T90" fmla="*/ 12696 w 13793"/>
              <a:gd name="T91" fmla="*/ 1407 h 11178"/>
              <a:gd name="T92" fmla="*/ 13088 w 13793"/>
              <a:gd name="T93" fmla="*/ 1243 h 11178"/>
              <a:gd name="T94" fmla="*/ 13412 w 13793"/>
              <a:gd name="T95" fmla="*/ 977 h 11178"/>
              <a:gd name="T96" fmla="*/ 13648 w 13793"/>
              <a:gd name="T97" fmla="*/ 630 h 11178"/>
              <a:gd name="T98" fmla="*/ 13775 w 13793"/>
              <a:gd name="T99" fmla="*/ 221 h 11178"/>
              <a:gd name="T100" fmla="*/ 12332 w 13793"/>
              <a:gd name="T101" fmla="*/ 0 h 11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793" h="11178">
                <a:moveTo>
                  <a:pt x="12332" y="0"/>
                </a:moveTo>
                <a:lnTo>
                  <a:pt x="5590" y="0"/>
                </a:lnTo>
                <a:lnTo>
                  <a:pt x="5446" y="1"/>
                </a:lnTo>
                <a:lnTo>
                  <a:pt x="5160" y="15"/>
                </a:lnTo>
                <a:lnTo>
                  <a:pt x="4878" y="44"/>
                </a:lnTo>
                <a:lnTo>
                  <a:pt x="4600" y="86"/>
                </a:lnTo>
                <a:lnTo>
                  <a:pt x="4327" y="142"/>
                </a:lnTo>
                <a:lnTo>
                  <a:pt x="4059" y="210"/>
                </a:lnTo>
                <a:lnTo>
                  <a:pt x="3797" y="293"/>
                </a:lnTo>
                <a:lnTo>
                  <a:pt x="3541" y="387"/>
                </a:lnTo>
                <a:lnTo>
                  <a:pt x="3289" y="492"/>
                </a:lnTo>
                <a:lnTo>
                  <a:pt x="3045" y="610"/>
                </a:lnTo>
                <a:lnTo>
                  <a:pt x="2807" y="740"/>
                </a:lnTo>
                <a:lnTo>
                  <a:pt x="2577" y="880"/>
                </a:lnTo>
                <a:lnTo>
                  <a:pt x="2354" y="1030"/>
                </a:lnTo>
                <a:lnTo>
                  <a:pt x="2139" y="1191"/>
                </a:lnTo>
                <a:lnTo>
                  <a:pt x="1932" y="1362"/>
                </a:lnTo>
                <a:lnTo>
                  <a:pt x="1733" y="1542"/>
                </a:lnTo>
                <a:lnTo>
                  <a:pt x="1544" y="1732"/>
                </a:lnTo>
                <a:lnTo>
                  <a:pt x="1363" y="1931"/>
                </a:lnTo>
                <a:lnTo>
                  <a:pt x="1193" y="2137"/>
                </a:lnTo>
                <a:lnTo>
                  <a:pt x="1032" y="2353"/>
                </a:lnTo>
                <a:lnTo>
                  <a:pt x="881" y="2576"/>
                </a:lnTo>
                <a:lnTo>
                  <a:pt x="740" y="2807"/>
                </a:lnTo>
                <a:lnTo>
                  <a:pt x="612" y="3045"/>
                </a:lnTo>
                <a:lnTo>
                  <a:pt x="494" y="3289"/>
                </a:lnTo>
                <a:lnTo>
                  <a:pt x="388" y="3539"/>
                </a:lnTo>
                <a:lnTo>
                  <a:pt x="294" y="3796"/>
                </a:lnTo>
                <a:lnTo>
                  <a:pt x="212" y="4059"/>
                </a:lnTo>
                <a:lnTo>
                  <a:pt x="143" y="4327"/>
                </a:lnTo>
                <a:lnTo>
                  <a:pt x="87" y="4600"/>
                </a:lnTo>
                <a:lnTo>
                  <a:pt x="45" y="4877"/>
                </a:lnTo>
                <a:lnTo>
                  <a:pt x="17" y="5159"/>
                </a:lnTo>
                <a:lnTo>
                  <a:pt x="1" y="5444"/>
                </a:lnTo>
                <a:lnTo>
                  <a:pt x="0" y="5589"/>
                </a:lnTo>
                <a:lnTo>
                  <a:pt x="1" y="5734"/>
                </a:lnTo>
                <a:lnTo>
                  <a:pt x="17" y="6019"/>
                </a:lnTo>
                <a:lnTo>
                  <a:pt x="45" y="6301"/>
                </a:lnTo>
                <a:lnTo>
                  <a:pt x="87" y="6578"/>
                </a:lnTo>
                <a:lnTo>
                  <a:pt x="143" y="6852"/>
                </a:lnTo>
                <a:lnTo>
                  <a:pt x="212" y="7120"/>
                </a:lnTo>
                <a:lnTo>
                  <a:pt x="294" y="7382"/>
                </a:lnTo>
                <a:lnTo>
                  <a:pt x="388" y="7639"/>
                </a:lnTo>
                <a:lnTo>
                  <a:pt x="494" y="7890"/>
                </a:lnTo>
                <a:lnTo>
                  <a:pt x="612" y="8134"/>
                </a:lnTo>
                <a:lnTo>
                  <a:pt x="740" y="8371"/>
                </a:lnTo>
                <a:lnTo>
                  <a:pt x="881" y="8602"/>
                </a:lnTo>
                <a:lnTo>
                  <a:pt x="1032" y="8825"/>
                </a:lnTo>
                <a:lnTo>
                  <a:pt x="1193" y="9040"/>
                </a:lnTo>
                <a:lnTo>
                  <a:pt x="1363" y="9247"/>
                </a:lnTo>
                <a:lnTo>
                  <a:pt x="1544" y="9446"/>
                </a:lnTo>
                <a:lnTo>
                  <a:pt x="1733" y="9635"/>
                </a:lnTo>
                <a:lnTo>
                  <a:pt x="1932" y="9816"/>
                </a:lnTo>
                <a:lnTo>
                  <a:pt x="2139" y="9987"/>
                </a:lnTo>
                <a:lnTo>
                  <a:pt x="2354" y="10148"/>
                </a:lnTo>
                <a:lnTo>
                  <a:pt x="2577" y="10298"/>
                </a:lnTo>
                <a:lnTo>
                  <a:pt x="2807" y="10439"/>
                </a:lnTo>
                <a:lnTo>
                  <a:pt x="3045" y="10567"/>
                </a:lnTo>
                <a:lnTo>
                  <a:pt x="3289" y="10685"/>
                </a:lnTo>
                <a:lnTo>
                  <a:pt x="3541" y="10792"/>
                </a:lnTo>
                <a:lnTo>
                  <a:pt x="3797" y="10886"/>
                </a:lnTo>
                <a:lnTo>
                  <a:pt x="4059" y="10967"/>
                </a:lnTo>
                <a:lnTo>
                  <a:pt x="4327" y="11036"/>
                </a:lnTo>
                <a:lnTo>
                  <a:pt x="4600" y="11092"/>
                </a:lnTo>
                <a:lnTo>
                  <a:pt x="4878" y="11134"/>
                </a:lnTo>
                <a:lnTo>
                  <a:pt x="5160" y="11163"/>
                </a:lnTo>
                <a:lnTo>
                  <a:pt x="5446" y="11177"/>
                </a:lnTo>
                <a:lnTo>
                  <a:pt x="5590" y="11178"/>
                </a:lnTo>
                <a:lnTo>
                  <a:pt x="5464" y="11177"/>
                </a:lnTo>
                <a:lnTo>
                  <a:pt x="5216" y="11164"/>
                </a:lnTo>
                <a:lnTo>
                  <a:pt x="4971" y="11140"/>
                </a:lnTo>
                <a:lnTo>
                  <a:pt x="4729" y="11103"/>
                </a:lnTo>
                <a:lnTo>
                  <a:pt x="4491" y="11054"/>
                </a:lnTo>
                <a:lnTo>
                  <a:pt x="4259" y="10995"/>
                </a:lnTo>
                <a:lnTo>
                  <a:pt x="4030" y="10924"/>
                </a:lnTo>
                <a:lnTo>
                  <a:pt x="3806" y="10841"/>
                </a:lnTo>
                <a:lnTo>
                  <a:pt x="3588" y="10750"/>
                </a:lnTo>
                <a:lnTo>
                  <a:pt x="3376" y="10647"/>
                </a:lnTo>
                <a:lnTo>
                  <a:pt x="3169" y="10535"/>
                </a:lnTo>
                <a:lnTo>
                  <a:pt x="2968" y="10413"/>
                </a:lnTo>
                <a:lnTo>
                  <a:pt x="2775" y="10282"/>
                </a:lnTo>
                <a:lnTo>
                  <a:pt x="2587" y="10142"/>
                </a:lnTo>
                <a:lnTo>
                  <a:pt x="2407" y="9993"/>
                </a:lnTo>
                <a:lnTo>
                  <a:pt x="2235" y="9836"/>
                </a:lnTo>
                <a:lnTo>
                  <a:pt x="2070" y="9671"/>
                </a:lnTo>
                <a:lnTo>
                  <a:pt x="1912" y="9498"/>
                </a:lnTo>
                <a:lnTo>
                  <a:pt x="1764" y="9319"/>
                </a:lnTo>
                <a:lnTo>
                  <a:pt x="1624" y="9131"/>
                </a:lnTo>
                <a:lnTo>
                  <a:pt x="1493" y="8937"/>
                </a:lnTo>
                <a:lnTo>
                  <a:pt x="1371" y="8736"/>
                </a:lnTo>
                <a:lnTo>
                  <a:pt x="1259" y="8530"/>
                </a:lnTo>
                <a:lnTo>
                  <a:pt x="1156" y="8317"/>
                </a:lnTo>
                <a:lnTo>
                  <a:pt x="1064" y="8099"/>
                </a:lnTo>
                <a:lnTo>
                  <a:pt x="982" y="7876"/>
                </a:lnTo>
                <a:lnTo>
                  <a:pt x="911" y="7647"/>
                </a:lnTo>
                <a:lnTo>
                  <a:pt x="851" y="7414"/>
                </a:lnTo>
                <a:lnTo>
                  <a:pt x="803" y="7177"/>
                </a:lnTo>
                <a:lnTo>
                  <a:pt x="766" y="6935"/>
                </a:lnTo>
                <a:lnTo>
                  <a:pt x="740" y="6690"/>
                </a:lnTo>
                <a:lnTo>
                  <a:pt x="728" y="6441"/>
                </a:lnTo>
                <a:lnTo>
                  <a:pt x="727" y="6316"/>
                </a:lnTo>
                <a:lnTo>
                  <a:pt x="728" y="6190"/>
                </a:lnTo>
                <a:lnTo>
                  <a:pt x="740" y="5941"/>
                </a:lnTo>
                <a:lnTo>
                  <a:pt x="766" y="5696"/>
                </a:lnTo>
                <a:lnTo>
                  <a:pt x="803" y="5454"/>
                </a:lnTo>
                <a:lnTo>
                  <a:pt x="851" y="5218"/>
                </a:lnTo>
                <a:lnTo>
                  <a:pt x="911" y="4984"/>
                </a:lnTo>
                <a:lnTo>
                  <a:pt x="982" y="4755"/>
                </a:lnTo>
                <a:lnTo>
                  <a:pt x="1064" y="4532"/>
                </a:lnTo>
                <a:lnTo>
                  <a:pt x="1156" y="4314"/>
                </a:lnTo>
                <a:lnTo>
                  <a:pt x="1259" y="4102"/>
                </a:lnTo>
                <a:lnTo>
                  <a:pt x="1371" y="3895"/>
                </a:lnTo>
                <a:lnTo>
                  <a:pt x="1493" y="3694"/>
                </a:lnTo>
                <a:lnTo>
                  <a:pt x="1624" y="3500"/>
                </a:lnTo>
                <a:lnTo>
                  <a:pt x="1764" y="3312"/>
                </a:lnTo>
                <a:lnTo>
                  <a:pt x="1912" y="3133"/>
                </a:lnTo>
                <a:lnTo>
                  <a:pt x="2070" y="2960"/>
                </a:lnTo>
                <a:lnTo>
                  <a:pt x="2235" y="2795"/>
                </a:lnTo>
                <a:lnTo>
                  <a:pt x="2407" y="2638"/>
                </a:lnTo>
                <a:lnTo>
                  <a:pt x="2587" y="2489"/>
                </a:lnTo>
                <a:lnTo>
                  <a:pt x="2775" y="2349"/>
                </a:lnTo>
                <a:lnTo>
                  <a:pt x="2968" y="2218"/>
                </a:lnTo>
                <a:lnTo>
                  <a:pt x="3169" y="2096"/>
                </a:lnTo>
                <a:lnTo>
                  <a:pt x="3376" y="1984"/>
                </a:lnTo>
                <a:lnTo>
                  <a:pt x="3588" y="1881"/>
                </a:lnTo>
                <a:lnTo>
                  <a:pt x="3806" y="1790"/>
                </a:lnTo>
                <a:lnTo>
                  <a:pt x="4030" y="1707"/>
                </a:lnTo>
                <a:lnTo>
                  <a:pt x="4259" y="1636"/>
                </a:lnTo>
                <a:lnTo>
                  <a:pt x="4491" y="1577"/>
                </a:lnTo>
                <a:lnTo>
                  <a:pt x="4729" y="1528"/>
                </a:lnTo>
                <a:lnTo>
                  <a:pt x="4971" y="1491"/>
                </a:lnTo>
                <a:lnTo>
                  <a:pt x="5216" y="1467"/>
                </a:lnTo>
                <a:lnTo>
                  <a:pt x="5464" y="1454"/>
                </a:lnTo>
                <a:lnTo>
                  <a:pt x="5590" y="1453"/>
                </a:lnTo>
                <a:lnTo>
                  <a:pt x="12332" y="1453"/>
                </a:lnTo>
                <a:lnTo>
                  <a:pt x="12407" y="1451"/>
                </a:lnTo>
                <a:lnTo>
                  <a:pt x="12555" y="1436"/>
                </a:lnTo>
                <a:lnTo>
                  <a:pt x="12696" y="1407"/>
                </a:lnTo>
                <a:lnTo>
                  <a:pt x="12834" y="1365"/>
                </a:lnTo>
                <a:lnTo>
                  <a:pt x="12964" y="1310"/>
                </a:lnTo>
                <a:lnTo>
                  <a:pt x="13088" y="1243"/>
                </a:lnTo>
                <a:lnTo>
                  <a:pt x="13205" y="1164"/>
                </a:lnTo>
                <a:lnTo>
                  <a:pt x="13313" y="1076"/>
                </a:lnTo>
                <a:lnTo>
                  <a:pt x="13412" y="977"/>
                </a:lnTo>
                <a:lnTo>
                  <a:pt x="13501" y="869"/>
                </a:lnTo>
                <a:lnTo>
                  <a:pt x="13580" y="754"/>
                </a:lnTo>
                <a:lnTo>
                  <a:pt x="13648" y="630"/>
                </a:lnTo>
                <a:lnTo>
                  <a:pt x="13703" y="500"/>
                </a:lnTo>
                <a:lnTo>
                  <a:pt x="13746" y="363"/>
                </a:lnTo>
                <a:lnTo>
                  <a:pt x="13775" y="221"/>
                </a:lnTo>
                <a:lnTo>
                  <a:pt x="13791" y="74"/>
                </a:lnTo>
                <a:lnTo>
                  <a:pt x="13793" y="0"/>
                </a:lnTo>
                <a:lnTo>
                  <a:pt x="1233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2" name="Freeform 201"/>
          <p:cNvSpPr>
            <a:spLocks/>
          </p:cNvSpPr>
          <p:nvPr/>
        </p:nvSpPr>
        <p:spPr bwMode="auto">
          <a:xfrm>
            <a:off x="442093" y="2229709"/>
            <a:ext cx="4057899" cy="3784038"/>
          </a:xfrm>
          <a:custGeom>
            <a:avLst/>
            <a:gdLst>
              <a:gd name="T0" fmla="*/ 4628 w 11714"/>
              <a:gd name="T1" fmla="*/ 1 h 9499"/>
              <a:gd name="T2" fmla="*/ 3909 w 11714"/>
              <a:gd name="T3" fmla="*/ 74 h 9499"/>
              <a:gd name="T4" fmla="*/ 3226 w 11714"/>
              <a:gd name="T5" fmla="*/ 249 h 9499"/>
              <a:gd name="T6" fmla="*/ 2587 w 11714"/>
              <a:gd name="T7" fmla="*/ 520 h 9499"/>
              <a:gd name="T8" fmla="*/ 2000 w 11714"/>
              <a:gd name="T9" fmla="*/ 876 h 9499"/>
              <a:gd name="T10" fmla="*/ 1472 w 11714"/>
              <a:gd name="T11" fmla="*/ 1311 h 9499"/>
              <a:gd name="T12" fmla="*/ 1013 w 11714"/>
              <a:gd name="T13" fmla="*/ 1818 h 9499"/>
              <a:gd name="T14" fmla="*/ 628 w 11714"/>
              <a:gd name="T15" fmla="*/ 2386 h 9499"/>
              <a:gd name="T16" fmla="*/ 328 w 11714"/>
              <a:gd name="T17" fmla="*/ 3008 h 9499"/>
              <a:gd name="T18" fmla="*/ 121 w 11714"/>
              <a:gd name="T19" fmla="*/ 3678 h 9499"/>
              <a:gd name="T20" fmla="*/ 13 w 11714"/>
              <a:gd name="T21" fmla="*/ 4385 h 9499"/>
              <a:gd name="T22" fmla="*/ 1 w 11714"/>
              <a:gd name="T23" fmla="*/ 4872 h 9499"/>
              <a:gd name="T24" fmla="*/ 72 w 11714"/>
              <a:gd name="T25" fmla="*/ 5581 h 9499"/>
              <a:gd name="T26" fmla="*/ 245 w 11714"/>
              <a:gd name="T27" fmla="*/ 6256 h 9499"/>
              <a:gd name="T28" fmla="*/ 512 w 11714"/>
              <a:gd name="T29" fmla="*/ 6888 h 9499"/>
              <a:gd name="T30" fmla="*/ 863 w 11714"/>
              <a:gd name="T31" fmla="*/ 7470 h 9499"/>
              <a:gd name="T32" fmla="*/ 1291 w 11714"/>
              <a:gd name="T33" fmla="*/ 7995 h 9499"/>
              <a:gd name="T34" fmla="*/ 1789 w 11714"/>
              <a:gd name="T35" fmla="*/ 8454 h 9499"/>
              <a:gd name="T36" fmla="*/ 2349 w 11714"/>
              <a:gd name="T37" fmla="*/ 8839 h 9499"/>
              <a:gd name="T38" fmla="*/ 2961 w 11714"/>
              <a:gd name="T39" fmla="*/ 9144 h 9499"/>
              <a:gd name="T40" fmla="*/ 3619 w 11714"/>
              <a:gd name="T41" fmla="*/ 9360 h 9499"/>
              <a:gd name="T42" fmla="*/ 4313 w 11714"/>
              <a:gd name="T43" fmla="*/ 9479 h 9499"/>
              <a:gd name="T44" fmla="*/ 4570 w 11714"/>
              <a:gd name="T45" fmla="*/ 9496 h 9499"/>
              <a:gd name="T46" fmla="*/ 3974 w 11714"/>
              <a:gd name="T47" fmla="*/ 9421 h 9499"/>
              <a:gd name="T48" fmla="*/ 3407 w 11714"/>
              <a:gd name="T49" fmla="*/ 9264 h 9499"/>
              <a:gd name="T50" fmla="*/ 2876 w 11714"/>
              <a:gd name="T51" fmla="*/ 9029 h 9499"/>
              <a:gd name="T52" fmla="*/ 2388 w 11714"/>
              <a:gd name="T53" fmla="*/ 8724 h 9499"/>
              <a:gd name="T54" fmla="*/ 1949 w 11714"/>
              <a:gd name="T55" fmla="*/ 8354 h 9499"/>
              <a:gd name="T56" fmla="*/ 1566 w 11714"/>
              <a:gd name="T57" fmla="*/ 7928 h 9499"/>
              <a:gd name="T58" fmla="*/ 1246 w 11714"/>
              <a:gd name="T59" fmla="*/ 7450 h 9499"/>
              <a:gd name="T60" fmla="*/ 996 w 11714"/>
              <a:gd name="T61" fmla="*/ 6929 h 9499"/>
              <a:gd name="T62" fmla="*/ 823 w 11714"/>
              <a:gd name="T63" fmla="*/ 6369 h 9499"/>
              <a:gd name="T64" fmla="*/ 733 w 11714"/>
              <a:gd name="T65" fmla="*/ 5778 h 9499"/>
              <a:gd name="T66" fmla="*/ 723 w 11714"/>
              <a:gd name="T67" fmla="*/ 5369 h 9499"/>
              <a:gd name="T68" fmla="*/ 785 w 11714"/>
              <a:gd name="T69" fmla="*/ 4760 h 9499"/>
              <a:gd name="T70" fmla="*/ 933 w 11714"/>
              <a:gd name="T71" fmla="*/ 4181 h 9499"/>
              <a:gd name="T72" fmla="*/ 1162 w 11714"/>
              <a:gd name="T73" fmla="*/ 3639 h 9499"/>
              <a:gd name="T74" fmla="*/ 1465 w 11714"/>
              <a:gd name="T75" fmla="*/ 3141 h 9499"/>
              <a:gd name="T76" fmla="*/ 1834 w 11714"/>
              <a:gd name="T77" fmla="*/ 2694 h 9499"/>
              <a:gd name="T78" fmla="*/ 2263 w 11714"/>
              <a:gd name="T79" fmla="*/ 2304 h 9499"/>
              <a:gd name="T80" fmla="*/ 2745 w 11714"/>
              <a:gd name="T81" fmla="*/ 1979 h 9499"/>
              <a:gd name="T82" fmla="*/ 3273 w 11714"/>
              <a:gd name="T83" fmla="*/ 1724 h 9499"/>
              <a:gd name="T84" fmla="*/ 3840 w 11714"/>
              <a:gd name="T85" fmla="*/ 1548 h 9499"/>
              <a:gd name="T86" fmla="*/ 4440 w 11714"/>
              <a:gd name="T87" fmla="*/ 1456 h 9499"/>
              <a:gd name="T88" fmla="*/ 10254 w 11714"/>
              <a:gd name="T89" fmla="*/ 1445 h 9499"/>
              <a:gd name="T90" fmla="*/ 10619 w 11714"/>
              <a:gd name="T91" fmla="*/ 1400 h 9499"/>
              <a:gd name="T92" fmla="*/ 11011 w 11714"/>
              <a:gd name="T93" fmla="*/ 1237 h 9499"/>
              <a:gd name="T94" fmla="*/ 11334 w 11714"/>
              <a:gd name="T95" fmla="*/ 972 h 9499"/>
              <a:gd name="T96" fmla="*/ 11569 w 11714"/>
              <a:gd name="T97" fmla="*/ 627 h 9499"/>
              <a:gd name="T98" fmla="*/ 11698 w 11714"/>
              <a:gd name="T99" fmla="*/ 221 h 9499"/>
              <a:gd name="T100" fmla="*/ 10254 w 11714"/>
              <a:gd name="T101" fmla="*/ 0 h 9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714" h="9499">
                <a:moveTo>
                  <a:pt x="10254" y="0"/>
                </a:moveTo>
                <a:lnTo>
                  <a:pt x="4750" y="0"/>
                </a:lnTo>
                <a:lnTo>
                  <a:pt x="4628" y="1"/>
                </a:lnTo>
                <a:lnTo>
                  <a:pt x="4385" y="13"/>
                </a:lnTo>
                <a:lnTo>
                  <a:pt x="4145" y="38"/>
                </a:lnTo>
                <a:lnTo>
                  <a:pt x="3909" y="74"/>
                </a:lnTo>
                <a:lnTo>
                  <a:pt x="3677" y="121"/>
                </a:lnTo>
                <a:lnTo>
                  <a:pt x="3449" y="179"/>
                </a:lnTo>
                <a:lnTo>
                  <a:pt x="3226" y="249"/>
                </a:lnTo>
                <a:lnTo>
                  <a:pt x="3008" y="329"/>
                </a:lnTo>
                <a:lnTo>
                  <a:pt x="2795" y="419"/>
                </a:lnTo>
                <a:lnTo>
                  <a:pt x="2587" y="520"/>
                </a:lnTo>
                <a:lnTo>
                  <a:pt x="2385" y="629"/>
                </a:lnTo>
                <a:lnTo>
                  <a:pt x="2189" y="748"/>
                </a:lnTo>
                <a:lnTo>
                  <a:pt x="2000" y="876"/>
                </a:lnTo>
                <a:lnTo>
                  <a:pt x="1816" y="1013"/>
                </a:lnTo>
                <a:lnTo>
                  <a:pt x="1640" y="1158"/>
                </a:lnTo>
                <a:lnTo>
                  <a:pt x="1472" y="1311"/>
                </a:lnTo>
                <a:lnTo>
                  <a:pt x="1311" y="1472"/>
                </a:lnTo>
                <a:lnTo>
                  <a:pt x="1157" y="1642"/>
                </a:lnTo>
                <a:lnTo>
                  <a:pt x="1013" y="1818"/>
                </a:lnTo>
                <a:lnTo>
                  <a:pt x="876" y="2000"/>
                </a:lnTo>
                <a:lnTo>
                  <a:pt x="747" y="2189"/>
                </a:lnTo>
                <a:lnTo>
                  <a:pt x="628" y="2386"/>
                </a:lnTo>
                <a:lnTo>
                  <a:pt x="519" y="2588"/>
                </a:lnTo>
                <a:lnTo>
                  <a:pt x="419" y="2795"/>
                </a:lnTo>
                <a:lnTo>
                  <a:pt x="328" y="3008"/>
                </a:lnTo>
                <a:lnTo>
                  <a:pt x="248" y="3226"/>
                </a:lnTo>
                <a:lnTo>
                  <a:pt x="179" y="3450"/>
                </a:lnTo>
                <a:lnTo>
                  <a:pt x="121" y="3678"/>
                </a:lnTo>
                <a:lnTo>
                  <a:pt x="73" y="3910"/>
                </a:lnTo>
                <a:lnTo>
                  <a:pt x="37" y="4145"/>
                </a:lnTo>
                <a:lnTo>
                  <a:pt x="13" y="4385"/>
                </a:lnTo>
                <a:lnTo>
                  <a:pt x="1" y="4628"/>
                </a:lnTo>
                <a:lnTo>
                  <a:pt x="0" y="4750"/>
                </a:lnTo>
                <a:lnTo>
                  <a:pt x="1" y="4872"/>
                </a:lnTo>
                <a:lnTo>
                  <a:pt x="13" y="5112"/>
                </a:lnTo>
                <a:lnTo>
                  <a:pt x="36" y="5349"/>
                </a:lnTo>
                <a:lnTo>
                  <a:pt x="72" y="5581"/>
                </a:lnTo>
                <a:lnTo>
                  <a:pt x="118" y="5810"/>
                </a:lnTo>
                <a:lnTo>
                  <a:pt x="177" y="6036"/>
                </a:lnTo>
                <a:lnTo>
                  <a:pt x="245" y="6256"/>
                </a:lnTo>
                <a:lnTo>
                  <a:pt x="324" y="6472"/>
                </a:lnTo>
                <a:lnTo>
                  <a:pt x="412" y="6682"/>
                </a:lnTo>
                <a:lnTo>
                  <a:pt x="512" y="6888"/>
                </a:lnTo>
                <a:lnTo>
                  <a:pt x="620" y="7087"/>
                </a:lnTo>
                <a:lnTo>
                  <a:pt x="736" y="7282"/>
                </a:lnTo>
                <a:lnTo>
                  <a:pt x="863" y="7470"/>
                </a:lnTo>
                <a:lnTo>
                  <a:pt x="998" y="7651"/>
                </a:lnTo>
                <a:lnTo>
                  <a:pt x="1140" y="7826"/>
                </a:lnTo>
                <a:lnTo>
                  <a:pt x="1291" y="7995"/>
                </a:lnTo>
                <a:lnTo>
                  <a:pt x="1450" y="8155"/>
                </a:lnTo>
                <a:lnTo>
                  <a:pt x="1616" y="8308"/>
                </a:lnTo>
                <a:lnTo>
                  <a:pt x="1789" y="8454"/>
                </a:lnTo>
                <a:lnTo>
                  <a:pt x="1970" y="8590"/>
                </a:lnTo>
                <a:lnTo>
                  <a:pt x="2155" y="8719"/>
                </a:lnTo>
                <a:lnTo>
                  <a:pt x="2349" y="8839"/>
                </a:lnTo>
                <a:lnTo>
                  <a:pt x="2547" y="8950"/>
                </a:lnTo>
                <a:lnTo>
                  <a:pt x="2752" y="9051"/>
                </a:lnTo>
                <a:lnTo>
                  <a:pt x="2961" y="9144"/>
                </a:lnTo>
                <a:lnTo>
                  <a:pt x="3176" y="9226"/>
                </a:lnTo>
                <a:lnTo>
                  <a:pt x="3395" y="9298"/>
                </a:lnTo>
                <a:lnTo>
                  <a:pt x="3619" y="9360"/>
                </a:lnTo>
                <a:lnTo>
                  <a:pt x="3847" y="9411"/>
                </a:lnTo>
                <a:lnTo>
                  <a:pt x="4078" y="9451"/>
                </a:lnTo>
                <a:lnTo>
                  <a:pt x="4313" y="9479"/>
                </a:lnTo>
                <a:lnTo>
                  <a:pt x="4552" y="9496"/>
                </a:lnTo>
                <a:lnTo>
                  <a:pt x="4673" y="9499"/>
                </a:lnTo>
                <a:lnTo>
                  <a:pt x="4570" y="9496"/>
                </a:lnTo>
                <a:lnTo>
                  <a:pt x="4369" y="9481"/>
                </a:lnTo>
                <a:lnTo>
                  <a:pt x="4171" y="9456"/>
                </a:lnTo>
                <a:lnTo>
                  <a:pt x="3974" y="9421"/>
                </a:lnTo>
                <a:lnTo>
                  <a:pt x="3782" y="9378"/>
                </a:lnTo>
                <a:lnTo>
                  <a:pt x="3593" y="9325"/>
                </a:lnTo>
                <a:lnTo>
                  <a:pt x="3407" y="9264"/>
                </a:lnTo>
                <a:lnTo>
                  <a:pt x="3226" y="9194"/>
                </a:lnTo>
                <a:lnTo>
                  <a:pt x="3049" y="9116"/>
                </a:lnTo>
                <a:lnTo>
                  <a:pt x="2876" y="9029"/>
                </a:lnTo>
                <a:lnTo>
                  <a:pt x="2708" y="8934"/>
                </a:lnTo>
                <a:lnTo>
                  <a:pt x="2545" y="8833"/>
                </a:lnTo>
                <a:lnTo>
                  <a:pt x="2388" y="8724"/>
                </a:lnTo>
                <a:lnTo>
                  <a:pt x="2235" y="8607"/>
                </a:lnTo>
                <a:lnTo>
                  <a:pt x="2089" y="8484"/>
                </a:lnTo>
                <a:lnTo>
                  <a:pt x="1949" y="8354"/>
                </a:lnTo>
                <a:lnTo>
                  <a:pt x="1814" y="8218"/>
                </a:lnTo>
                <a:lnTo>
                  <a:pt x="1687" y="8076"/>
                </a:lnTo>
                <a:lnTo>
                  <a:pt x="1566" y="7928"/>
                </a:lnTo>
                <a:lnTo>
                  <a:pt x="1452" y="7774"/>
                </a:lnTo>
                <a:lnTo>
                  <a:pt x="1345" y="7616"/>
                </a:lnTo>
                <a:lnTo>
                  <a:pt x="1246" y="7450"/>
                </a:lnTo>
                <a:lnTo>
                  <a:pt x="1155" y="7282"/>
                </a:lnTo>
                <a:lnTo>
                  <a:pt x="1071" y="7107"/>
                </a:lnTo>
                <a:lnTo>
                  <a:pt x="996" y="6929"/>
                </a:lnTo>
                <a:lnTo>
                  <a:pt x="930" y="6746"/>
                </a:lnTo>
                <a:lnTo>
                  <a:pt x="872" y="6559"/>
                </a:lnTo>
                <a:lnTo>
                  <a:pt x="823" y="6369"/>
                </a:lnTo>
                <a:lnTo>
                  <a:pt x="784" y="6176"/>
                </a:lnTo>
                <a:lnTo>
                  <a:pt x="753" y="5978"/>
                </a:lnTo>
                <a:lnTo>
                  <a:pt x="733" y="5778"/>
                </a:lnTo>
                <a:lnTo>
                  <a:pt x="723" y="5575"/>
                </a:lnTo>
                <a:lnTo>
                  <a:pt x="722" y="5474"/>
                </a:lnTo>
                <a:lnTo>
                  <a:pt x="723" y="5369"/>
                </a:lnTo>
                <a:lnTo>
                  <a:pt x="733" y="5163"/>
                </a:lnTo>
                <a:lnTo>
                  <a:pt x="753" y="4960"/>
                </a:lnTo>
                <a:lnTo>
                  <a:pt x="785" y="4760"/>
                </a:lnTo>
                <a:lnTo>
                  <a:pt x="825" y="4563"/>
                </a:lnTo>
                <a:lnTo>
                  <a:pt x="874" y="4370"/>
                </a:lnTo>
                <a:lnTo>
                  <a:pt x="933" y="4181"/>
                </a:lnTo>
                <a:lnTo>
                  <a:pt x="1001" y="3996"/>
                </a:lnTo>
                <a:lnTo>
                  <a:pt x="1077" y="3815"/>
                </a:lnTo>
                <a:lnTo>
                  <a:pt x="1162" y="3639"/>
                </a:lnTo>
                <a:lnTo>
                  <a:pt x="1256" y="3468"/>
                </a:lnTo>
                <a:lnTo>
                  <a:pt x="1356" y="3302"/>
                </a:lnTo>
                <a:lnTo>
                  <a:pt x="1465" y="3141"/>
                </a:lnTo>
                <a:lnTo>
                  <a:pt x="1581" y="2987"/>
                </a:lnTo>
                <a:lnTo>
                  <a:pt x="1704" y="2837"/>
                </a:lnTo>
                <a:lnTo>
                  <a:pt x="1834" y="2694"/>
                </a:lnTo>
                <a:lnTo>
                  <a:pt x="1971" y="2558"/>
                </a:lnTo>
                <a:lnTo>
                  <a:pt x="2113" y="2427"/>
                </a:lnTo>
                <a:lnTo>
                  <a:pt x="2263" y="2304"/>
                </a:lnTo>
                <a:lnTo>
                  <a:pt x="2418" y="2188"/>
                </a:lnTo>
                <a:lnTo>
                  <a:pt x="2579" y="2079"/>
                </a:lnTo>
                <a:lnTo>
                  <a:pt x="2745" y="1979"/>
                </a:lnTo>
                <a:lnTo>
                  <a:pt x="2916" y="1886"/>
                </a:lnTo>
                <a:lnTo>
                  <a:pt x="3092" y="1801"/>
                </a:lnTo>
                <a:lnTo>
                  <a:pt x="3273" y="1724"/>
                </a:lnTo>
                <a:lnTo>
                  <a:pt x="3458" y="1657"/>
                </a:lnTo>
                <a:lnTo>
                  <a:pt x="3647" y="1598"/>
                </a:lnTo>
                <a:lnTo>
                  <a:pt x="3840" y="1548"/>
                </a:lnTo>
                <a:lnTo>
                  <a:pt x="4037" y="1508"/>
                </a:lnTo>
                <a:lnTo>
                  <a:pt x="4237" y="1477"/>
                </a:lnTo>
                <a:lnTo>
                  <a:pt x="4440" y="1456"/>
                </a:lnTo>
                <a:lnTo>
                  <a:pt x="4646" y="1446"/>
                </a:lnTo>
                <a:lnTo>
                  <a:pt x="4750" y="1445"/>
                </a:lnTo>
                <a:lnTo>
                  <a:pt x="10254" y="1445"/>
                </a:lnTo>
                <a:lnTo>
                  <a:pt x="10329" y="1444"/>
                </a:lnTo>
                <a:lnTo>
                  <a:pt x="10476" y="1429"/>
                </a:lnTo>
                <a:lnTo>
                  <a:pt x="10619" y="1400"/>
                </a:lnTo>
                <a:lnTo>
                  <a:pt x="10756" y="1358"/>
                </a:lnTo>
                <a:lnTo>
                  <a:pt x="10887" y="1303"/>
                </a:lnTo>
                <a:lnTo>
                  <a:pt x="11011" y="1237"/>
                </a:lnTo>
                <a:lnTo>
                  <a:pt x="11126" y="1159"/>
                </a:lnTo>
                <a:lnTo>
                  <a:pt x="11234" y="1071"/>
                </a:lnTo>
                <a:lnTo>
                  <a:pt x="11334" y="972"/>
                </a:lnTo>
                <a:lnTo>
                  <a:pt x="11423" y="865"/>
                </a:lnTo>
                <a:lnTo>
                  <a:pt x="11502" y="750"/>
                </a:lnTo>
                <a:lnTo>
                  <a:pt x="11569" y="627"/>
                </a:lnTo>
                <a:lnTo>
                  <a:pt x="11625" y="497"/>
                </a:lnTo>
                <a:lnTo>
                  <a:pt x="11667" y="362"/>
                </a:lnTo>
                <a:lnTo>
                  <a:pt x="11698" y="221"/>
                </a:lnTo>
                <a:lnTo>
                  <a:pt x="11713" y="75"/>
                </a:lnTo>
                <a:lnTo>
                  <a:pt x="11714" y="0"/>
                </a:lnTo>
                <a:lnTo>
                  <a:pt x="1025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02</a:t>
            </a:r>
          </a:p>
        </p:txBody>
      </p:sp>
      <p:sp>
        <p:nvSpPr>
          <p:cNvPr id="15" name="Freeform 202"/>
          <p:cNvSpPr>
            <a:spLocks/>
          </p:cNvSpPr>
          <p:nvPr/>
        </p:nvSpPr>
        <p:spPr bwMode="auto">
          <a:xfrm>
            <a:off x="776681" y="2924944"/>
            <a:ext cx="3147247" cy="3100920"/>
          </a:xfrm>
          <a:custGeom>
            <a:avLst/>
            <a:gdLst>
              <a:gd name="T0" fmla="*/ 3807 w 9634"/>
              <a:gd name="T1" fmla="*/ 1 h 7785"/>
              <a:gd name="T2" fmla="*/ 3216 w 9634"/>
              <a:gd name="T3" fmla="*/ 58 h 7785"/>
              <a:gd name="T4" fmla="*/ 2655 w 9634"/>
              <a:gd name="T5" fmla="*/ 191 h 7785"/>
              <a:gd name="T6" fmla="*/ 2129 w 9634"/>
              <a:gd name="T7" fmla="*/ 400 h 7785"/>
              <a:gd name="T8" fmla="*/ 1645 w 9634"/>
              <a:gd name="T9" fmla="*/ 678 h 7785"/>
              <a:gd name="T10" fmla="*/ 1212 w 9634"/>
              <a:gd name="T11" fmla="*/ 1018 h 7785"/>
              <a:gd name="T12" fmla="*/ 833 w 9634"/>
              <a:gd name="T13" fmla="*/ 1416 h 7785"/>
              <a:gd name="T14" fmla="*/ 517 w 9634"/>
              <a:gd name="T15" fmla="*/ 1867 h 7785"/>
              <a:gd name="T16" fmla="*/ 270 w 9634"/>
              <a:gd name="T17" fmla="*/ 2365 h 7785"/>
              <a:gd name="T18" fmla="*/ 99 w 9634"/>
              <a:gd name="T19" fmla="*/ 2903 h 7785"/>
              <a:gd name="T20" fmla="*/ 11 w 9634"/>
              <a:gd name="T21" fmla="*/ 3479 h 7785"/>
              <a:gd name="T22" fmla="*/ 1 w 9634"/>
              <a:gd name="T23" fmla="*/ 3879 h 7785"/>
              <a:gd name="T24" fmla="*/ 58 w 9634"/>
              <a:gd name="T25" fmla="*/ 4466 h 7785"/>
              <a:gd name="T26" fmla="*/ 198 w 9634"/>
              <a:gd name="T27" fmla="*/ 5028 h 7785"/>
              <a:gd name="T28" fmla="*/ 412 w 9634"/>
              <a:gd name="T29" fmla="*/ 5559 h 7785"/>
              <a:gd name="T30" fmla="*/ 696 w 9634"/>
              <a:gd name="T31" fmla="*/ 6051 h 7785"/>
              <a:gd name="T32" fmla="*/ 1043 w 9634"/>
              <a:gd name="T33" fmla="*/ 6496 h 7785"/>
              <a:gd name="T34" fmla="*/ 1447 w 9634"/>
              <a:gd name="T35" fmla="*/ 6888 h 7785"/>
              <a:gd name="T36" fmla="*/ 1902 w 9634"/>
              <a:gd name="T37" fmla="*/ 7217 h 7785"/>
              <a:gd name="T38" fmla="*/ 2401 w 9634"/>
              <a:gd name="T39" fmla="*/ 7480 h 7785"/>
              <a:gd name="T40" fmla="*/ 2939 w 9634"/>
              <a:gd name="T41" fmla="*/ 7665 h 7785"/>
              <a:gd name="T42" fmla="*/ 3509 w 9634"/>
              <a:gd name="T43" fmla="*/ 7768 h 7785"/>
              <a:gd name="T44" fmla="*/ 3724 w 9634"/>
              <a:gd name="T45" fmla="*/ 7782 h 7785"/>
              <a:gd name="T46" fmla="*/ 3253 w 9634"/>
              <a:gd name="T47" fmla="*/ 7721 h 7785"/>
              <a:gd name="T48" fmla="*/ 2807 w 9634"/>
              <a:gd name="T49" fmla="*/ 7588 h 7785"/>
              <a:gd name="T50" fmla="*/ 2391 w 9634"/>
              <a:gd name="T51" fmla="*/ 7392 h 7785"/>
              <a:gd name="T52" fmla="*/ 2010 w 9634"/>
              <a:gd name="T53" fmla="*/ 7137 h 7785"/>
              <a:gd name="T54" fmla="*/ 1669 w 9634"/>
              <a:gd name="T55" fmla="*/ 6832 h 7785"/>
              <a:gd name="T56" fmla="*/ 1372 w 9634"/>
              <a:gd name="T57" fmla="*/ 6481 h 7785"/>
              <a:gd name="T58" fmla="*/ 1124 w 9634"/>
              <a:gd name="T59" fmla="*/ 6090 h 7785"/>
              <a:gd name="T60" fmla="*/ 931 w 9634"/>
              <a:gd name="T61" fmla="*/ 5665 h 7785"/>
              <a:gd name="T62" fmla="*/ 797 w 9634"/>
              <a:gd name="T63" fmla="*/ 5214 h 7785"/>
              <a:gd name="T64" fmla="*/ 728 w 9634"/>
              <a:gd name="T65" fmla="*/ 4742 h 7785"/>
              <a:gd name="T66" fmla="*/ 720 w 9634"/>
              <a:gd name="T67" fmla="*/ 4417 h 7785"/>
              <a:gd name="T68" fmla="*/ 769 w 9634"/>
              <a:gd name="T69" fmla="*/ 3939 h 7785"/>
              <a:gd name="T70" fmla="*/ 887 w 9634"/>
              <a:gd name="T71" fmla="*/ 3491 h 7785"/>
              <a:gd name="T72" fmla="*/ 1068 w 9634"/>
              <a:gd name="T73" fmla="*/ 3075 h 7785"/>
              <a:gd name="T74" fmla="*/ 1308 w 9634"/>
              <a:gd name="T75" fmla="*/ 2697 h 7785"/>
              <a:gd name="T76" fmla="*/ 1600 w 9634"/>
              <a:gd name="T77" fmla="*/ 2361 h 7785"/>
              <a:gd name="T78" fmla="*/ 1940 w 9634"/>
              <a:gd name="T79" fmla="*/ 2071 h 7785"/>
              <a:gd name="T80" fmla="*/ 2321 w 9634"/>
              <a:gd name="T81" fmla="*/ 1830 h 7785"/>
              <a:gd name="T82" fmla="*/ 2739 w 9634"/>
              <a:gd name="T83" fmla="*/ 1644 h 7785"/>
              <a:gd name="T84" fmla="*/ 3188 w 9634"/>
              <a:gd name="T85" fmla="*/ 1516 h 7785"/>
              <a:gd name="T86" fmla="*/ 3662 w 9634"/>
              <a:gd name="T87" fmla="*/ 1449 h 7785"/>
              <a:gd name="T88" fmla="*/ 8174 w 9634"/>
              <a:gd name="T89" fmla="*/ 1441 h 7785"/>
              <a:gd name="T90" fmla="*/ 8538 w 9634"/>
              <a:gd name="T91" fmla="*/ 1396 h 7785"/>
              <a:gd name="T92" fmla="*/ 8930 w 9634"/>
              <a:gd name="T93" fmla="*/ 1233 h 7785"/>
              <a:gd name="T94" fmla="*/ 9254 w 9634"/>
              <a:gd name="T95" fmla="*/ 969 h 7785"/>
              <a:gd name="T96" fmla="*/ 9489 w 9634"/>
              <a:gd name="T97" fmla="*/ 626 h 7785"/>
              <a:gd name="T98" fmla="*/ 9617 w 9634"/>
              <a:gd name="T99" fmla="*/ 221 h 7785"/>
              <a:gd name="T100" fmla="*/ 8174 w 9634"/>
              <a:gd name="T101" fmla="*/ 0 h 7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34" h="7785">
                <a:moveTo>
                  <a:pt x="8174" y="0"/>
                </a:moveTo>
                <a:lnTo>
                  <a:pt x="3908" y="0"/>
                </a:lnTo>
                <a:lnTo>
                  <a:pt x="3807" y="1"/>
                </a:lnTo>
                <a:lnTo>
                  <a:pt x="3607" y="11"/>
                </a:lnTo>
                <a:lnTo>
                  <a:pt x="3410" y="29"/>
                </a:lnTo>
                <a:lnTo>
                  <a:pt x="3216" y="58"/>
                </a:lnTo>
                <a:lnTo>
                  <a:pt x="3025" y="93"/>
                </a:lnTo>
                <a:lnTo>
                  <a:pt x="2838" y="139"/>
                </a:lnTo>
                <a:lnTo>
                  <a:pt x="2655" y="191"/>
                </a:lnTo>
                <a:lnTo>
                  <a:pt x="2474" y="253"/>
                </a:lnTo>
                <a:lnTo>
                  <a:pt x="2299" y="323"/>
                </a:lnTo>
                <a:lnTo>
                  <a:pt x="2129" y="400"/>
                </a:lnTo>
                <a:lnTo>
                  <a:pt x="1962" y="485"/>
                </a:lnTo>
                <a:lnTo>
                  <a:pt x="1802" y="578"/>
                </a:lnTo>
                <a:lnTo>
                  <a:pt x="1645" y="678"/>
                </a:lnTo>
                <a:lnTo>
                  <a:pt x="1495" y="784"/>
                </a:lnTo>
                <a:lnTo>
                  <a:pt x="1350" y="898"/>
                </a:lnTo>
                <a:lnTo>
                  <a:pt x="1212" y="1018"/>
                </a:lnTo>
                <a:lnTo>
                  <a:pt x="1079" y="1144"/>
                </a:lnTo>
                <a:lnTo>
                  <a:pt x="953" y="1277"/>
                </a:lnTo>
                <a:lnTo>
                  <a:pt x="833" y="1416"/>
                </a:lnTo>
                <a:lnTo>
                  <a:pt x="720" y="1561"/>
                </a:lnTo>
                <a:lnTo>
                  <a:pt x="616" y="1711"/>
                </a:lnTo>
                <a:lnTo>
                  <a:pt x="517" y="1867"/>
                </a:lnTo>
                <a:lnTo>
                  <a:pt x="427" y="2028"/>
                </a:lnTo>
                <a:lnTo>
                  <a:pt x="345" y="2193"/>
                </a:lnTo>
                <a:lnTo>
                  <a:pt x="270" y="2365"/>
                </a:lnTo>
                <a:lnTo>
                  <a:pt x="205" y="2540"/>
                </a:lnTo>
                <a:lnTo>
                  <a:pt x="148" y="2720"/>
                </a:lnTo>
                <a:lnTo>
                  <a:pt x="99" y="2903"/>
                </a:lnTo>
                <a:lnTo>
                  <a:pt x="61" y="3091"/>
                </a:lnTo>
                <a:lnTo>
                  <a:pt x="30" y="3284"/>
                </a:lnTo>
                <a:lnTo>
                  <a:pt x="11" y="3479"/>
                </a:lnTo>
                <a:lnTo>
                  <a:pt x="1" y="3678"/>
                </a:lnTo>
                <a:lnTo>
                  <a:pt x="0" y="3779"/>
                </a:lnTo>
                <a:lnTo>
                  <a:pt x="1" y="3879"/>
                </a:lnTo>
                <a:lnTo>
                  <a:pt x="11" y="4078"/>
                </a:lnTo>
                <a:lnTo>
                  <a:pt x="29" y="4273"/>
                </a:lnTo>
                <a:lnTo>
                  <a:pt x="58" y="4466"/>
                </a:lnTo>
                <a:lnTo>
                  <a:pt x="96" y="4656"/>
                </a:lnTo>
                <a:lnTo>
                  <a:pt x="143" y="4844"/>
                </a:lnTo>
                <a:lnTo>
                  <a:pt x="198" y="5028"/>
                </a:lnTo>
                <a:lnTo>
                  <a:pt x="261" y="5209"/>
                </a:lnTo>
                <a:lnTo>
                  <a:pt x="333" y="5387"/>
                </a:lnTo>
                <a:lnTo>
                  <a:pt x="412" y="5559"/>
                </a:lnTo>
                <a:lnTo>
                  <a:pt x="499" y="5728"/>
                </a:lnTo>
                <a:lnTo>
                  <a:pt x="594" y="5892"/>
                </a:lnTo>
                <a:lnTo>
                  <a:pt x="696" y="6051"/>
                </a:lnTo>
                <a:lnTo>
                  <a:pt x="805" y="6205"/>
                </a:lnTo>
                <a:lnTo>
                  <a:pt x="920" y="6353"/>
                </a:lnTo>
                <a:lnTo>
                  <a:pt x="1043" y="6496"/>
                </a:lnTo>
                <a:lnTo>
                  <a:pt x="1172" y="6633"/>
                </a:lnTo>
                <a:lnTo>
                  <a:pt x="1306" y="6764"/>
                </a:lnTo>
                <a:lnTo>
                  <a:pt x="1447" y="6888"/>
                </a:lnTo>
                <a:lnTo>
                  <a:pt x="1593" y="7004"/>
                </a:lnTo>
                <a:lnTo>
                  <a:pt x="1744" y="7115"/>
                </a:lnTo>
                <a:lnTo>
                  <a:pt x="1902" y="7217"/>
                </a:lnTo>
                <a:lnTo>
                  <a:pt x="2063" y="7313"/>
                </a:lnTo>
                <a:lnTo>
                  <a:pt x="2230" y="7400"/>
                </a:lnTo>
                <a:lnTo>
                  <a:pt x="2401" y="7480"/>
                </a:lnTo>
                <a:lnTo>
                  <a:pt x="2576" y="7550"/>
                </a:lnTo>
                <a:lnTo>
                  <a:pt x="2755" y="7613"/>
                </a:lnTo>
                <a:lnTo>
                  <a:pt x="2939" y="7665"/>
                </a:lnTo>
                <a:lnTo>
                  <a:pt x="3126" y="7709"/>
                </a:lnTo>
                <a:lnTo>
                  <a:pt x="3316" y="7743"/>
                </a:lnTo>
                <a:lnTo>
                  <a:pt x="3509" y="7768"/>
                </a:lnTo>
                <a:lnTo>
                  <a:pt x="3705" y="7782"/>
                </a:lnTo>
                <a:lnTo>
                  <a:pt x="3804" y="7785"/>
                </a:lnTo>
                <a:lnTo>
                  <a:pt x="3724" y="7782"/>
                </a:lnTo>
                <a:lnTo>
                  <a:pt x="3564" y="7770"/>
                </a:lnTo>
                <a:lnTo>
                  <a:pt x="3408" y="7749"/>
                </a:lnTo>
                <a:lnTo>
                  <a:pt x="3253" y="7721"/>
                </a:lnTo>
                <a:lnTo>
                  <a:pt x="3102" y="7684"/>
                </a:lnTo>
                <a:lnTo>
                  <a:pt x="2953" y="7640"/>
                </a:lnTo>
                <a:lnTo>
                  <a:pt x="2807" y="7588"/>
                </a:lnTo>
                <a:lnTo>
                  <a:pt x="2666" y="7529"/>
                </a:lnTo>
                <a:lnTo>
                  <a:pt x="2526" y="7463"/>
                </a:lnTo>
                <a:lnTo>
                  <a:pt x="2391" y="7392"/>
                </a:lnTo>
                <a:lnTo>
                  <a:pt x="2261" y="7313"/>
                </a:lnTo>
                <a:lnTo>
                  <a:pt x="2133" y="7228"/>
                </a:lnTo>
                <a:lnTo>
                  <a:pt x="2010" y="7137"/>
                </a:lnTo>
                <a:lnTo>
                  <a:pt x="1891" y="7041"/>
                </a:lnTo>
                <a:lnTo>
                  <a:pt x="1778" y="6939"/>
                </a:lnTo>
                <a:lnTo>
                  <a:pt x="1669" y="6832"/>
                </a:lnTo>
                <a:lnTo>
                  <a:pt x="1564" y="6719"/>
                </a:lnTo>
                <a:lnTo>
                  <a:pt x="1466" y="6602"/>
                </a:lnTo>
                <a:lnTo>
                  <a:pt x="1372" y="6481"/>
                </a:lnTo>
                <a:lnTo>
                  <a:pt x="1283" y="6354"/>
                </a:lnTo>
                <a:lnTo>
                  <a:pt x="1201" y="6224"/>
                </a:lnTo>
                <a:lnTo>
                  <a:pt x="1124" y="6090"/>
                </a:lnTo>
                <a:lnTo>
                  <a:pt x="1053" y="5951"/>
                </a:lnTo>
                <a:lnTo>
                  <a:pt x="989" y="5810"/>
                </a:lnTo>
                <a:lnTo>
                  <a:pt x="931" y="5665"/>
                </a:lnTo>
                <a:lnTo>
                  <a:pt x="880" y="5517"/>
                </a:lnTo>
                <a:lnTo>
                  <a:pt x="835" y="5367"/>
                </a:lnTo>
                <a:lnTo>
                  <a:pt x="797" y="5214"/>
                </a:lnTo>
                <a:lnTo>
                  <a:pt x="767" y="5058"/>
                </a:lnTo>
                <a:lnTo>
                  <a:pt x="744" y="4901"/>
                </a:lnTo>
                <a:lnTo>
                  <a:pt x="728" y="4742"/>
                </a:lnTo>
                <a:lnTo>
                  <a:pt x="720" y="4581"/>
                </a:lnTo>
                <a:lnTo>
                  <a:pt x="719" y="4500"/>
                </a:lnTo>
                <a:lnTo>
                  <a:pt x="720" y="4417"/>
                </a:lnTo>
                <a:lnTo>
                  <a:pt x="729" y="4255"/>
                </a:lnTo>
                <a:lnTo>
                  <a:pt x="745" y="4096"/>
                </a:lnTo>
                <a:lnTo>
                  <a:pt x="769" y="3939"/>
                </a:lnTo>
                <a:lnTo>
                  <a:pt x="801" y="3786"/>
                </a:lnTo>
                <a:lnTo>
                  <a:pt x="840" y="3637"/>
                </a:lnTo>
                <a:lnTo>
                  <a:pt x="887" y="3491"/>
                </a:lnTo>
                <a:lnTo>
                  <a:pt x="941" y="3348"/>
                </a:lnTo>
                <a:lnTo>
                  <a:pt x="1001" y="3210"/>
                </a:lnTo>
                <a:lnTo>
                  <a:pt x="1068" y="3075"/>
                </a:lnTo>
                <a:lnTo>
                  <a:pt x="1142" y="2945"/>
                </a:lnTo>
                <a:lnTo>
                  <a:pt x="1222" y="2819"/>
                </a:lnTo>
                <a:lnTo>
                  <a:pt x="1308" y="2697"/>
                </a:lnTo>
                <a:lnTo>
                  <a:pt x="1400" y="2581"/>
                </a:lnTo>
                <a:lnTo>
                  <a:pt x="1497" y="2468"/>
                </a:lnTo>
                <a:lnTo>
                  <a:pt x="1600" y="2361"/>
                </a:lnTo>
                <a:lnTo>
                  <a:pt x="1709" y="2259"/>
                </a:lnTo>
                <a:lnTo>
                  <a:pt x="1821" y="2163"/>
                </a:lnTo>
                <a:lnTo>
                  <a:pt x="1940" y="2071"/>
                </a:lnTo>
                <a:lnTo>
                  <a:pt x="2062" y="1985"/>
                </a:lnTo>
                <a:lnTo>
                  <a:pt x="2189" y="1904"/>
                </a:lnTo>
                <a:lnTo>
                  <a:pt x="2321" y="1830"/>
                </a:lnTo>
                <a:lnTo>
                  <a:pt x="2456" y="1762"/>
                </a:lnTo>
                <a:lnTo>
                  <a:pt x="2595" y="1699"/>
                </a:lnTo>
                <a:lnTo>
                  <a:pt x="2739" y="1644"/>
                </a:lnTo>
                <a:lnTo>
                  <a:pt x="2886" y="1594"/>
                </a:lnTo>
                <a:lnTo>
                  <a:pt x="3035" y="1551"/>
                </a:lnTo>
                <a:lnTo>
                  <a:pt x="3188" y="1516"/>
                </a:lnTo>
                <a:lnTo>
                  <a:pt x="3344" y="1486"/>
                </a:lnTo>
                <a:lnTo>
                  <a:pt x="3502" y="1464"/>
                </a:lnTo>
                <a:lnTo>
                  <a:pt x="3662" y="1449"/>
                </a:lnTo>
                <a:lnTo>
                  <a:pt x="3826" y="1441"/>
                </a:lnTo>
                <a:lnTo>
                  <a:pt x="3908" y="1441"/>
                </a:lnTo>
                <a:lnTo>
                  <a:pt x="8174" y="1441"/>
                </a:lnTo>
                <a:lnTo>
                  <a:pt x="8248" y="1440"/>
                </a:lnTo>
                <a:lnTo>
                  <a:pt x="8396" y="1425"/>
                </a:lnTo>
                <a:lnTo>
                  <a:pt x="8538" y="1396"/>
                </a:lnTo>
                <a:lnTo>
                  <a:pt x="8675" y="1354"/>
                </a:lnTo>
                <a:lnTo>
                  <a:pt x="8806" y="1300"/>
                </a:lnTo>
                <a:lnTo>
                  <a:pt x="8930" y="1233"/>
                </a:lnTo>
                <a:lnTo>
                  <a:pt x="9047" y="1155"/>
                </a:lnTo>
                <a:lnTo>
                  <a:pt x="9155" y="1067"/>
                </a:lnTo>
                <a:lnTo>
                  <a:pt x="9254" y="969"/>
                </a:lnTo>
                <a:lnTo>
                  <a:pt x="9342" y="863"/>
                </a:lnTo>
                <a:lnTo>
                  <a:pt x="9421" y="748"/>
                </a:lnTo>
                <a:lnTo>
                  <a:pt x="9489" y="626"/>
                </a:lnTo>
                <a:lnTo>
                  <a:pt x="9544" y="496"/>
                </a:lnTo>
                <a:lnTo>
                  <a:pt x="9588" y="361"/>
                </a:lnTo>
                <a:lnTo>
                  <a:pt x="9617" y="221"/>
                </a:lnTo>
                <a:lnTo>
                  <a:pt x="9632" y="75"/>
                </a:lnTo>
                <a:lnTo>
                  <a:pt x="9634" y="0"/>
                </a:lnTo>
                <a:lnTo>
                  <a:pt x="81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03</a:t>
            </a:r>
          </a:p>
        </p:txBody>
      </p:sp>
      <p:sp>
        <p:nvSpPr>
          <p:cNvPr id="16" name="Freeform 203"/>
          <p:cNvSpPr>
            <a:spLocks/>
          </p:cNvSpPr>
          <p:nvPr/>
        </p:nvSpPr>
        <p:spPr bwMode="auto">
          <a:xfrm>
            <a:off x="1201410" y="3651596"/>
            <a:ext cx="2218462" cy="2441700"/>
          </a:xfrm>
          <a:custGeom>
            <a:avLst/>
            <a:gdLst>
              <a:gd name="T0" fmla="*/ 2985 w 7551"/>
              <a:gd name="T1" fmla="*/ 1 h 6128"/>
              <a:gd name="T2" fmla="*/ 2521 w 7551"/>
              <a:gd name="T3" fmla="*/ 48 h 6128"/>
              <a:gd name="T4" fmla="*/ 2081 w 7551"/>
              <a:gd name="T5" fmla="*/ 161 h 6128"/>
              <a:gd name="T6" fmla="*/ 1669 w 7551"/>
              <a:gd name="T7" fmla="*/ 335 h 6128"/>
              <a:gd name="T8" fmla="*/ 1290 w 7551"/>
              <a:gd name="T9" fmla="*/ 565 h 6128"/>
              <a:gd name="T10" fmla="*/ 950 w 7551"/>
              <a:gd name="T11" fmla="*/ 846 h 6128"/>
              <a:gd name="T12" fmla="*/ 654 w 7551"/>
              <a:gd name="T13" fmla="*/ 1172 h 6128"/>
              <a:gd name="T14" fmla="*/ 405 w 7551"/>
              <a:gd name="T15" fmla="*/ 1539 h 6128"/>
              <a:gd name="T16" fmla="*/ 212 w 7551"/>
              <a:gd name="T17" fmla="*/ 1940 h 6128"/>
              <a:gd name="T18" fmla="*/ 78 w 7551"/>
              <a:gd name="T19" fmla="*/ 2372 h 6128"/>
              <a:gd name="T20" fmla="*/ 9 w 7551"/>
              <a:gd name="T21" fmla="*/ 2828 h 6128"/>
              <a:gd name="T22" fmla="*/ 0 w 7551"/>
              <a:gd name="T23" fmla="*/ 3143 h 6128"/>
              <a:gd name="T24" fmla="*/ 48 w 7551"/>
              <a:gd name="T25" fmla="*/ 3607 h 6128"/>
              <a:gd name="T26" fmla="*/ 161 w 7551"/>
              <a:gd name="T27" fmla="*/ 4046 h 6128"/>
              <a:gd name="T28" fmla="*/ 335 w 7551"/>
              <a:gd name="T29" fmla="*/ 4459 h 6128"/>
              <a:gd name="T30" fmla="*/ 565 w 7551"/>
              <a:gd name="T31" fmla="*/ 4837 h 6128"/>
              <a:gd name="T32" fmla="*/ 846 w 7551"/>
              <a:gd name="T33" fmla="*/ 5177 h 6128"/>
              <a:gd name="T34" fmla="*/ 1172 w 7551"/>
              <a:gd name="T35" fmla="*/ 5474 h 6128"/>
              <a:gd name="T36" fmla="*/ 1538 w 7551"/>
              <a:gd name="T37" fmla="*/ 5721 h 6128"/>
              <a:gd name="T38" fmla="*/ 1940 w 7551"/>
              <a:gd name="T39" fmla="*/ 5915 h 6128"/>
              <a:gd name="T40" fmla="*/ 2371 w 7551"/>
              <a:gd name="T41" fmla="*/ 6049 h 6128"/>
              <a:gd name="T42" fmla="*/ 2828 w 7551"/>
              <a:gd name="T43" fmla="*/ 6119 h 6128"/>
              <a:gd name="T44" fmla="*/ 3003 w 7551"/>
              <a:gd name="T45" fmla="*/ 6126 h 6128"/>
              <a:gd name="T46" fmla="*/ 2650 w 7551"/>
              <a:gd name="T47" fmla="*/ 6091 h 6128"/>
              <a:gd name="T48" fmla="*/ 2314 w 7551"/>
              <a:gd name="T49" fmla="*/ 6004 h 6128"/>
              <a:gd name="T50" fmla="*/ 2000 w 7551"/>
              <a:gd name="T51" fmla="*/ 5872 h 6128"/>
              <a:gd name="T52" fmla="*/ 1710 w 7551"/>
              <a:gd name="T53" fmla="*/ 5697 h 6128"/>
              <a:gd name="T54" fmla="*/ 1451 w 7551"/>
              <a:gd name="T55" fmla="*/ 5482 h 6128"/>
              <a:gd name="T56" fmla="*/ 1224 w 7551"/>
              <a:gd name="T57" fmla="*/ 5233 h 6128"/>
              <a:gd name="T58" fmla="*/ 1036 w 7551"/>
              <a:gd name="T59" fmla="*/ 4953 h 6128"/>
              <a:gd name="T60" fmla="*/ 888 w 7551"/>
              <a:gd name="T61" fmla="*/ 4647 h 6128"/>
              <a:gd name="T62" fmla="*/ 786 w 7551"/>
              <a:gd name="T63" fmla="*/ 4318 h 6128"/>
              <a:gd name="T64" fmla="*/ 733 w 7551"/>
              <a:gd name="T65" fmla="*/ 3970 h 6128"/>
              <a:gd name="T66" fmla="*/ 727 w 7551"/>
              <a:gd name="T67" fmla="*/ 3730 h 6128"/>
              <a:gd name="T68" fmla="*/ 763 w 7551"/>
              <a:gd name="T69" fmla="*/ 3377 h 6128"/>
              <a:gd name="T70" fmla="*/ 849 w 7551"/>
              <a:gd name="T71" fmla="*/ 3041 h 6128"/>
              <a:gd name="T72" fmla="*/ 982 w 7551"/>
              <a:gd name="T73" fmla="*/ 2726 h 6128"/>
              <a:gd name="T74" fmla="*/ 1157 w 7551"/>
              <a:gd name="T75" fmla="*/ 2437 h 6128"/>
              <a:gd name="T76" fmla="*/ 1371 w 7551"/>
              <a:gd name="T77" fmla="*/ 2178 h 6128"/>
              <a:gd name="T78" fmla="*/ 1620 w 7551"/>
              <a:gd name="T79" fmla="*/ 1951 h 6128"/>
              <a:gd name="T80" fmla="*/ 1900 w 7551"/>
              <a:gd name="T81" fmla="*/ 1762 h 6128"/>
              <a:gd name="T82" fmla="*/ 2206 w 7551"/>
              <a:gd name="T83" fmla="*/ 1615 h 6128"/>
              <a:gd name="T84" fmla="*/ 2535 w 7551"/>
              <a:gd name="T85" fmla="*/ 1512 h 6128"/>
              <a:gd name="T86" fmla="*/ 2883 w 7551"/>
              <a:gd name="T87" fmla="*/ 1460 h 6128"/>
              <a:gd name="T88" fmla="*/ 6091 w 7551"/>
              <a:gd name="T89" fmla="*/ 1453 h 6128"/>
              <a:gd name="T90" fmla="*/ 6456 w 7551"/>
              <a:gd name="T91" fmla="*/ 1408 h 6128"/>
              <a:gd name="T92" fmla="*/ 6847 w 7551"/>
              <a:gd name="T93" fmla="*/ 1243 h 6128"/>
              <a:gd name="T94" fmla="*/ 7171 w 7551"/>
              <a:gd name="T95" fmla="*/ 978 h 6128"/>
              <a:gd name="T96" fmla="*/ 7406 w 7551"/>
              <a:gd name="T97" fmla="*/ 631 h 6128"/>
              <a:gd name="T98" fmla="*/ 7534 w 7551"/>
              <a:gd name="T99" fmla="*/ 222 h 6128"/>
              <a:gd name="T100" fmla="*/ 6091 w 7551"/>
              <a:gd name="T101" fmla="*/ 0 h 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551" h="6128">
                <a:moveTo>
                  <a:pt x="6091" y="0"/>
                </a:moveTo>
                <a:lnTo>
                  <a:pt x="3063" y="0"/>
                </a:lnTo>
                <a:lnTo>
                  <a:pt x="2985" y="1"/>
                </a:lnTo>
                <a:lnTo>
                  <a:pt x="2828" y="9"/>
                </a:lnTo>
                <a:lnTo>
                  <a:pt x="2673" y="25"/>
                </a:lnTo>
                <a:lnTo>
                  <a:pt x="2521" y="48"/>
                </a:lnTo>
                <a:lnTo>
                  <a:pt x="2371" y="79"/>
                </a:lnTo>
                <a:lnTo>
                  <a:pt x="2224" y="117"/>
                </a:lnTo>
                <a:lnTo>
                  <a:pt x="2081" y="161"/>
                </a:lnTo>
                <a:lnTo>
                  <a:pt x="1940" y="213"/>
                </a:lnTo>
                <a:lnTo>
                  <a:pt x="1803" y="271"/>
                </a:lnTo>
                <a:lnTo>
                  <a:pt x="1669" y="335"/>
                </a:lnTo>
                <a:lnTo>
                  <a:pt x="1538" y="406"/>
                </a:lnTo>
                <a:lnTo>
                  <a:pt x="1412" y="483"/>
                </a:lnTo>
                <a:lnTo>
                  <a:pt x="1290" y="565"/>
                </a:lnTo>
                <a:lnTo>
                  <a:pt x="1172" y="654"/>
                </a:lnTo>
                <a:lnTo>
                  <a:pt x="1059" y="748"/>
                </a:lnTo>
                <a:lnTo>
                  <a:pt x="950" y="846"/>
                </a:lnTo>
                <a:lnTo>
                  <a:pt x="846" y="951"/>
                </a:lnTo>
                <a:lnTo>
                  <a:pt x="747" y="1059"/>
                </a:lnTo>
                <a:lnTo>
                  <a:pt x="654" y="1172"/>
                </a:lnTo>
                <a:lnTo>
                  <a:pt x="565" y="1291"/>
                </a:lnTo>
                <a:lnTo>
                  <a:pt x="482" y="1413"/>
                </a:lnTo>
                <a:lnTo>
                  <a:pt x="405" y="1539"/>
                </a:lnTo>
                <a:lnTo>
                  <a:pt x="335" y="1669"/>
                </a:lnTo>
                <a:lnTo>
                  <a:pt x="270" y="1803"/>
                </a:lnTo>
                <a:lnTo>
                  <a:pt x="212" y="1940"/>
                </a:lnTo>
                <a:lnTo>
                  <a:pt x="161" y="2082"/>
                </a:lnTo>
                <a:lnTo>
                  <a:pt x="116" y="2225"/>
                </a:lnTo>
                <a:lnTo>
                  <a:pt x="78" y="2372"/>
                </a:lnTo>
                <a:lnTo>
                  <a:pt x="48" y="2521"/>
                </a:lnTo>
                <a:lnTo>
                  <a:pt x="24" y="2673"/>
                </a:lnTo>
                <a:lnTo>
                  <a:pt x="9" y="2828"/>
                </a:lnTo>
                <a:lnTo>
                  <a:pt x="0" y="2985"/>
                </a:lnTo>
                <a:lnTo>
                  <a:pt x="0" y="3063"/>
                </a:lnTo>
                <a:lnTo>
                  <a:pt x="0" y="3143"/>
                </a:lnTo>
                <a:lnTo>
                  <a:pt x="9" y="3300"/>
                </a:lnTo>
                <a:lnTo>
                  <a:pt x="24" y="3454"/>
                </a:lnTo>
                <a:lnTo>
                  <a:pt x="48" y="3607"/>
                </a:lnTo>
                <a:lnTo>
                  <a:pt x="78" y="3756"/>
                </a:lnTo>
                <a:lnTo>
                  <a:pt x="116" y="3903"/>
                </a:lnTo>
                <a:lnTo>
                  <a:pt x="161" y="4046"/>
                </a:lnTo>
                <a:lnTo>
                  <a:pt x="212" y="4188"/>
                </a:lnTo>
                <a:lnTo>
                  <a:pt x="270" y="4325"/>
                </a:lnTo>
                <a:lnTo>
                  <a:pt x="335" y="4459"/>
                </a:lnTo>
                <a:lnTo>
                  <a:pt x="405" y="4588"/>
                </a:lnTo>
                <a:lnTo>
                  <a:pt x="482" y="4715"/>
                </a:lnTo>
                <a:lnTo>
                  <a:pt x="565" y="4837"/>
                </a:lnTo>
                <a:lnTo>
                  <a:pt x="654" y="4956"/>
                </a:lnTo>
                <a:lnTo>
                  <a:pt x="747" y="5069"/>
                </a:lnTo>
                <a:lnTo>
                  <a:pt x="846" y="5177"/>
                </a:lnTo>
                <a:lnTo>
                  <a:pt x="950" y="5282"/>
                </a:lnTo>
                <a:lnTo>
                  <a:pt x="1059" y="5380"/>
                </a:lnTo>
                <a:lnTo>
                  <a:pt x="1172" y="5474"/>
                </a:lnTo>
                <a:lnTo>
                  <a:pt x="1290" y="5563"/>
                </a:lnTo>
                <a:lnTo>
                  <a:pt x="1412" y="5645"/>
                </a:lnTo>
                <a:lnTo>
                  <a:pt x="1538" y="5721"/>
                </a:lnTo>
                <a:lnTo>
                  <a:pt x="1669" y="5793"/>
                </a:lnTo>
                <a:lnTo>
                  <a:pt x="1803" y="5856"/>
                </a:lnTo>
                <a:lnTo>
                  <a:pt x="1940" y="5915"/>
                </a:lnTo>
                <a:lnTo>
                  <a:pt x="2081" y="5967"/>
                </a:lnTo>
                <a:lnTo>
                  <a:pt x="2224" y="6011"/>
                </a:lnTo>
                <a:lnTo>
                  <a:pt x="2371" y="6049"/>
                </a:lnTo>
                <a:lnTo>
                  <a:pt x="2521" y="6080"/>
                </a:lnTo>
                <a:lnTo>
                  <a:pt x="2673" y="6103"/>
                </a:lnTo>
                <a:lnTo>
                  <a:pt x="2828" y="6119"/>
                </a:lnTo>
                <a:lnTo>
                  <a:pt x="2985" y="6126"/>
                </a:lnTo>
                <a:lnTo>
                  <a:pt x="3063" y="6128"/>
                </a:lnTo>
                <a:lnTo>
                  <a:pt x="3003" y="6126"/>
                </a:lnTo>
                <a:lnTo>
                  <a:pt x="2883" y="6121"/>
                </a:lnTo>
                <a:lnTo>
                  <a:pt x="2765" y="6109"/>
                </a:lnTo>
                <a:lnTo>
                  <a:pt x="2650" y="6091"/>
                </a:lnTo>
                <a:lnTo>
                  <a:pt x="2535" y="6067"/>
                </a:lnTo>
                <a:lnTo>
                  <a:pt x="2424" y="6039"/>
                </a:lnTo>
                <a:lnTo>
                  <a:pt x="2314" y="6004"/>
                </a:lnTo>
                <a:lnTo>
                  <a:pt x="2206" y="5965"/>
                </a:lnTo>
                <a:lnTo>
                  <a:pt x="2101" y="5921"/>
                </a:lnTo>
                <a:lnTo>
                  <a:pt x="2000" y="5872"/>
                </a:lnTo>
                <a:lnTo>
                  <a:pt x="1900" y="5818"/>
                </a:lnTo>
                <a:lnTo>
                  <a:pt x="1804" y="5759"/>
                </a:lnTo>
                <a:lnTo>
                  <a:pt x="1710" y="5697"/>
                </a:lnTo>
                <a:lnTo>
                  <a:pt x="1620" y="5629"/>
                </a:lnTo>
                <a:lnTo>
                  <a:pt x="1534" y="5557"/>
                </a:lnTo>
                <a:lnTo>
                  <a:pt x="1451" y="5482"/>
                </a:lnTo>
                <a:lnTo>
                  <a:pt x="1371" y="5403"/>
                </a:lnTo>
                <a:lnTo>
                  <a:pt x="1296" y="5320"/>
                </a:lnTo>
                <a:lnTo>
                  <a:pt x="1224" y="5233"/>
                </a:lnTo>
                <a:lnTo>
                  <a:pt x="1157" y="5144"/>
                </a:lnTo>
                <a:lnTo>
                  <a:pt x="1094" y="5050"/>
                </a:lnTo>
                <a:lnTo>
                  <a:pt x="1036" y="4953"/>
                </a:lnTo>
                <a:lnTo>
                  <a:pt x="982" y="4854"/>
                </a:lnTo>
                <a:lnTo>
                  <a:pt x="932" y="4752"/>
                </a:lnTo>
                <a:lnTo>
                  <a:pt x="888" y="4647"/>
                </a:lnTo>
                <a:lnTo>
                  <a:pt x="849" y="4540"/>
                </a:lnTo>
                <a:lnTo>
                  <a:pt x="815" y="4430"/>
                </a:lnTo>
                <a:lnTo>
                  <a:pt x="786" y="4318"/>
                </a:lnTo>
                <a:lnTo>
                  <a:pt x="763" y="4204"/>
                </a:lnTo>
                <a:lnTo>
                  <a:pt x="745" y="4087"/>
                </a:lnTo>
                <a:lnTo>
                  <a:pt x="733" y="3970"/>
                </a:lnTo>
                <a:lnTo>
                  <a:pt x="727" y="3851"/>
                </a:lnTo>
                <a:lnTo>
                  <a:pt x="726" y="3790"/>
                </a:lnTo>
                <a:lnTo>
                  <a:pt x="727" y="3730"/>
                </a:lnTo>
                <a:lnTo>
                  <a:pt x="733" y="3610"/>
                </a:lnTo>
                <a:lnTo>
                  <a:pt x="745" y="3492"/>
                </a:lnTo>
                <a:lnTo>
                  <a:pt x="763" y="3377"/>
                </a:lnTo>
                <a:lnTo>
                  <a:pt x="786" y="3262"/>
                </a:lnTo>
                <a:lnTo>
                  <a:pt x="815" y="3150"/>
                </a:lnTo>
                <a:lnTo>
                  <a:pt x="849" y="3041"/>
                </a:lnTo>
                <a:lnTo>
                  <a:pt x="888" y="2933"/>
                </a:lnTo>
                <a:lnTo>
                  <a:pt x="932" y="2828"/>
                </a:lnTo>
                <a:lnTo>
                  <a:pt x="982" y="2726"/>
                </a:lnTo>
                <a:lnTo>
                  <a:pt x="1036" y="2627"/>
                </a:lnTo>
                <a:lnTo>
                  <a:pt x="1094" y="2530"/>
                </a:lnTo>
                <a:lnTo>
                  <a:pt x="1157" y="2437"/>
                </a:lnTo>
                <a:lnTo>
                  <a:pt x="1224" y="2347"/>
                </a:lnTo>
                <a:lnTo>
                  <a:pt x="1296" y="2261"/>
                </a:lnTo>
                <a:lnTo>
                  <a:pt x="1371" y="2178"/>
                </a:lnTo>
                <a:lnTo>
                  <a:pt x="1451" y="2098"/>
                </a:lnTo>
                <a:lnTo>
                  <a:pt x="1534" y="2022"/>
                </a:lnTo>
                <a:lnTo>
                  <a:pt x="1620" y="1951"/>
                </a:lnTo>
                <a:lnTo>
                  <a:pt x="1710" y="1884"/>
                </a:lnTo>
                <a:lnTo>
                  <a:pt x="1804" y="1821"/>
                </a:lnTo>
                <a:lnTo>
                  <a:pt x="1900" y="1762"/>
                </a:lnTo>
                <a:lnTo>
                  <a:pt x="2000" y="1708"/>
                </a:lnTo>
                <a:lnTo>
                  <a:pt x="2101" y="1659"/>
                </a:lnTo>
                <a:lnTo>
                  <a:pt x="2206" y="1615"/>
                </a:lnTo>
                <a:lnTo>
                  <a:pt x="2314" y="1575"/>
                </a:lnTo>
                <a:lnTo>
                  <a:pt x="2424" y="1542"/>
                </a:lnTo>
                <a:lnTo>
                  <a:pt x="2535" y="1512"/>
                </a:lnTo>
                <a:lnTo>
                  <a:pt x="2650" y="1490"/>
                </a:lnTo>
                <a:lnTo>
                  <a:pt x="2765" y="1471"/>
                </a:lnTo>
                <a:lnTo>
                  <a:pt x="2883" y="1460"/>
                </a:lnTo>
                <a:lnTo>
                  <a:pt x="3003" y="1453"/>
                </a:lnTo>
                <a:lnTo>
                  <a:pt x="3063" y="1453"/>
                </a:lnTo>
                <a:lnTo>
                  <a:pt x="6091" y="1453"/>
                </a:lnTo>
                <a:lnTo>
                  <a:pt x="6166" y="1452"/>
                </a:lnTo>
                <a:lnTo>
                  <a:pt x="6313" y="1437"/>
                </a:lnTo>
                <a:lnTo>
                  <a:pt x="6456" y="1408"/>
                </a:lnTo>
                <a:lnTo>
                  <a:pt x="6592" y="1366"/>
                </a:lnTo>
                <a:lnTo>
                  <a:pt x="6723" y="1310"/>
                </a:lnTo>
                <a:lnTo>
                  <a:pt x="6847" y="1243"/>
                </a:lnTo>
                <a:lnTo>
                  <a:pt x="6963" y="1165"/>
                </a:lnTo>
                <a:lnTo>
                  <a:pt x="7071" y="1076"/>
                </a:lnTo>
                <a:lnTo>
                  <a:pt x="7171" y="978"/>
                </a:lnTo>
                <a:lnTo>
                  <a:pt x="7259" y="870"/>
                </a:lnTo>
                <a:lnTo>
                  <a:pt x="7338" y="754"/>
                </a:lnTo>
                <a:lnTo>
                  <a:pt x="7406" y="631"/>
                </a:lnTo>
                <a:lnTo>
                  <a:pt x="7461" y="500"/>
                </a:lnTo>
                <a:lnTo>
                  <a:pt x="7505" y="364"/>
                </a:lnTo>
                <a:lnTo>
                  <a:pt x="7534" y="222"/>
                </a:lnTo>
                <a:lnTo>
                  <a:pt x="7550" y="76"/>
                </a:lnTo>
                <a:lnTo>
                  <a:pt x="7551" y="0"/>
                </a:lnTo>
                <a:lnTo>
                  <a:pt x="6091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7" name="Oval 120"/>
          <p:cNvSpPr/>
          <p:nvPr/>
        </p:nvSpPr>
        <p:spPr>
          <a:xfrm>
            <a:off x="1782438" y="4918459"/>
            <a:ext cx="1097280" cy="109728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5"/>
          <p:cNvSpPr/>
          <p:nvPr/>
        </p:nvSpPr>
        <p:spPr>
          <a:xfrm>
            <a:off x="1872707" y="4997567"/>
            <a:ext cx="920985" cy="724224"/>
          </a:xfrm>
          <a:custGeom>
            <a:avLst/>
            <a:gdLst/>
            <a:ahLst/>
            <a:cxnLst/>
            <a:rect l="l" t="t" r="r" b="b"/>
            <a:pathLst>
              <a:path w="504825" h="396648">
                <a:moveTo>
                  <a:pt x="252413" y="0"/>
                </a:moveTo>
                <a:cubicBezTo>
                  <a:pt x="286593" y="0"/>
                  <a:pt x="319272" y="6667"/>
                  <a:pt x="350447" y="20001"/>
                </a:cubicBezTo>
                <a:cubicBezTo>
                  <a:pt x="381623" y="33336"/>
                  <a:pt x="408480" y="51271"/>
                  <a:pt x="431017" y="73808"/>
                </a:cubicBezTo>
                <a:cubicBezTo>
                  <a:pt x="453554" y="96345"/>
                  <a:pt x="471489" y="123201"/>
                  <a:pt x="484824" y="154377"/>
                </a:cubicBezTo>
                <a:cubicBezTo>
                  <a:pt x="498158" y="185553"/>
                  <a:pt x="504825" y="218231"/>
                  <a:pt x="504825" y="252412"/>
                </a:cubicBezTo>
                <a:cubicBezTo>
                  <a:pt x="504825" y="301430"/>
                  <a:pt x="491584" y="346785"/>
                  <a:pt x="465104" y="388479"/>
                </a:cubicBezTo>
                <a:cubicBezTo>
                  <a:pt x="461535" y="393925"/>
                  <a:pt x="456465" y="396648"/>
                  <a:pt x="449891" y="396648"/>
                </a:cubicBezTo>
                <a:lnTo>
                  <a:pt x="54933" y="396648"/>
                </a:lnTo>
                <a:cubicBezTo>
                  <a:pt x="48360" y="396648"/>
                  <a:pt x="43290" y="393925"/>
                  <a:pt x="39721" y="388479"/>
                </a:cubicBezTo>
                <a:cubicBezTo>
                  <a:pt x="13241" y="346973"/>
                  <a:pt x="0" y="301618"/>
                  <a:pt x="0" y="252412"/>
                </a:cubicBezTo>
                <a:cubicBezTo>
                  <a:pt x="0" y="218231"/>
                  <a:pt x="6667" y="185553"/>
                  <a:pt x="20001" y="154377"/>
                </a:cubicBezTo>
                <a:cubicBezTo>
                  <a:pt x="33335" y="123201"/>
                  <a:pt x="51271" y="96345"/>
                  <a:pt x="73808" y="73808"/>
                </a:cubicBezTo>
                <a:cubicBezTo>
                  <a:pt x="96345" y="51271"/>
                  <a:pt x="123201" y="33336"/>
                  <a:pt x="154377" y="20001"/>
                </a:cubicBezTo>
                <a:cubicBezTo>
                  <a:pt x="185553" y="6667"/>
                  <a:pt x="218232" y="0"/>
                  <a:pt x="252413" y="0"/>
                </a:cubicBezTo>
                <a:close/>
                <a:moveTo>
                  <a:pt x="252413" y="36059"/>
                </a:moveTo>
                <a:cubicBezTo>
                  <a:pt x="242459" y="36059"/>
                  <a:pt x="233960" y="39580"/>
                  <a:pt x="226918" y="46623"/>
                </a:cubicBezTo>
                <a:cubicBezTo>
                  <a:pt x="219875" y="53666"/>
                  <a:pt x="216353" y="62164"/>
                  <a:pt x="216353" y="72118"/>
                </a:cubicBezTo>
                <a:cubicBezTo>
                  <a:pt x="216353" y="82071"/>
                  <a:pt x="219875" y="90570"/>
                  <a:pt x="226918" y="97613"/>
                </a:cubicBezTo>
                <a:cubicBezTo>
                  <a:pt x="233960" y="104655"/>
                  <a:pt x="242459" y="108177"/>
                  <a:pt x="252413" y="108177"/>
                </a:cubicBezTo>
                <a:cubicBezTo>
                  <a:pt x="262366" y="108177"/>
                  <a:pt x="270864" y="104655"/>
                  <a:pt x="277907" y="97613"/>
                </a:cubicBezTo>
                <a:cubicBezTo>
                  <a:pt x="284949" y="90570"/>
                  <a:pt x="288471" y="82071"/>
                  <a:pt x="288471" y="72118"/>
                </a:cubicBezTo>
                <a:cubicBezTo>
                  <a:pt x="288471" y="62164"/>
                  <a:pt x="284949" y="53666"/>
                  <a:pt x="277907" y="46623"/>
                </a:cubicBezTo>
                <a:cubicBezTo>
                  <a:pt x="270864" y="39580"/>
                  <a:pt x="262366" y="36059"/>
                  <a:pt x="252413" y="36059"/>
                </a:cubicBezTo>
                <a:close/>
                <a:moveTo>
                  <a:pt x="378618" y="90147"/>
                </a:moveTo>
                <a:cubicBezTo>
                  <a:pt x="368665" y="90147"/>
                  <a:pt x="360166" y="93669"/>
                  <a:pt x="353124" y="100711"/>
                </a:cubicBezTo>
                <a:cubicBezTo>
                  <a:pt x="346081" y="107754"/>
                  <a:pt x="342560" y="116252"/>
                  <a:pt x="342560" y="126206"/>
                </a:cubicBezTo>
                <a:cubicBezTo>
                  <a:pt x="342560" y="136160"/>
                  <a:pt x="346081" y="144658"/>
                  <a:pt x="353124" y="151701"/>
                </a:cubicBezTo>
                <a:cubicBezTo>
                  <a:pt x="360166" y="158744"/>
                  <a:pt x="368665" y="162265"/>
                  <a:pt x="378618" y="162265"/>
                </a:cubicBezTo>
                <a:cubicBezTo>
                  <a:pt x="388572" y="162265"/>
                  <a:pt x="397071" y="158744"/>
                  <a:pt x="404113" y="151701"/>
                </a:cubicBezTo>
                <a:cubicBezTo>
                  <a:pt x="411156" y="144658"/>
                  <a:pt x="414678" y="136160"/>
                  <a:pt x="414678" y="126206"/>
                </a:cubicBezTo>
                <a:cubicBezTo>
                  <a:pt x="414678" y="116252"/>
                  <a:pt x="411156" y="107754"/>
                  <a:pt x="404113" y="100711"/>
                </a:cubicBezTo>
                <a:cubicBezTo>
                  <a:pt x="397071" y="93669"/>
                  <a:pt x="388572" y="90147"/>
                  <a:pt x="378618" y="90147"/>
                </a:cubicBezTo>
                <a:close/>
                <a:moveTo>
                  <a:pt x="126206" y="90147"/>
                </a:moveTo>
                <a:cubicBezTo>
                  <a:pt x="116252" y="90147"/>
                  <a:pt x="107754" y="93669"/>
                  <a:pt x="100712" y="100711"/>
                </a:cubicBezTo>
                <a:cubicBezTo>
                  <a:pt x="93668" y="107754"/>
                  <a:pt x="90147" y="116252"/>
                  <a:pt x="90147" y="126206"/>
                </a:cubicBezTo>
                <a:cubicBezTo>
                  <a:pt x="90147" y="136160"/>
                  <a:pt x="93668" y="144658"/>
                  <a:pt x="100712" y="151701"/>
                </a:cubicBezTo>
                <a:cubicBezTo>
                  <a:pt x="107754" y="158744"/>
                  <a:pt x="116252" y="162265"/>
                  <a:pt x="126206" y="162265"/>
                </a:cubicBezTo>
                <a:cubicBezTo>
                  <a:pt x="136160" y="162265"/>
                  <a:pt x="144658" y="158744"/>
                  <a:pt x="151701" y="151701"/>
                </a:cubicBezTo>
                <a:cubicBezTo>
                  <a:pt x="158744" y="144658"/>
                  <a:pt x="162265" y="136160"/>
                  <a:pt x="162265" y="126206"/>
                </a:cubicBezTo>
                <a:cubicBezTo>
                  <a:pt x="162265" y="116252"/>
                  <a:pt x="158744" y="107754"/>
                  <a:pt x="151701" y="100711"/>
                </a:cubicBezTo>
                <a:cubicBezTo>
                  <a:pt x="144658" y="93669"/>
                  <a:pt x="136160" y="90147"/>
                  <a:pt x="126206" y="90147"/>
                </a:cubicBezTo>
                <a:close/>
                <a:moveTo>
                  <a:pt x="291429" y="131594"/>
                </a:moveTo>
                <a:cubicBezTo>
                  <a:pt x="289175" y="131899"/>
                  <a:pt x="286969" y="132685"/>
                  <a:pt x="284809" y="133953"/>
                </a:cubicBezTo>
                <a:cubicBezTo>
                  <a:pt x="280489" y="136488"/>
                  <a:pt x="277672" y="140198"/>
                  <a:pt x="276358" y="145081"/>
                </a:cubicBezTo>
                <a:lnTo>
                  <a:pt x="247905" y="252694"/>
                </a:lnTo>
                <a:cubicBezTo>
                  <a:pt x="236636" y="253633"/>
                  <a:pt x="226589" y="257718"/>
                  <a:pt x="217762" y="264948"/>
                </a:cubicBezTo>
                <a:cubicBezTo>
                  <a:pt x="208935" y="272179"/>
                  <a:pt x="203019" y="281428"/>
                  <a:pt x="200015" y="292697"/>
                </a:cubicBezTo>
                <a:cubicBezTo>
                  <a:pt x="196258" y="307158"/>
                  <a:pt x="198136" y="320868"/>
                  <a:pt x="205648" y="333827"/>
                </a:cubicBezTo>
                <a:cubicBezTo>
                  <a:pt x="213161" y="346785"/>
                  <a:pt x="224147" y="355143"/>
                  <a:pt x="238609" y="358899"/>
                </a:cubicBezTo>
                <a:cubicBezTo>
                  <a:pt x="253070" y="362655"/>
                  <a:pt x="266780" y="360777"/>
                  <a:pt x="279739" y="353265"/>
                </a:cubicBezTo>
                <a:cubicBezTo>
                  <a:pt x="292697" y="345752"/>
                  <a:pt x="301054" y="334766"/>
                  <a:pt x="304811" y="320305"/>
                </a:cubicBezTo>
                <a:cubicBezTo>
                  <a:pt x="307815" y="309036"/>
                  <a:pt x="307252" y="298050"/>
                  <a:pt x="303120" y="287344"/>
                </a:cubicBezTo>
                <a:cubicBezTo>
                  <a:pt x="298988" y="276639"/>
                  <a:pt x="292227" y="268094"/>
                  <a:pt x="282837" y="261709"/>
                </a:cubicBezTo>
                <a:lnTo>
                  <a:pt x="311290" y="154096"/>
                </a:lnTo>
                <a:cubicBezTo>
                  <a:pt x="312417" y="149212"/>
                  <a:pt x="311712" y="144658"/>
                  <a:pt x="309177" y="140432"/>
                </a:cubicBezTo>
                <a:cubicBezTo>
                  <a:pt x="306642" y="136207"/>
                  <a:pt x="303026" y="133437"/>
                  <a:pt x="298331" y="132122"/>
                </a:cubicBezTo>
                <a:cubicBezTo>
                  <a:pt x="295983" y="131465"/>
                  <a:pt x="293683" y="131289"/>
                  <a:pt x="291429" y="131594"/>
                </a:cubicBezTo>
                <a:close/>
                <a:moveTo>
                  <a:pt x="432707" y="216353"/>
                </a:moveTo>
                <a:cubicBezTo>
                  <a:pt x="422753" y="216353"/>
                  <a:pt x="414255" y="219875"/>
                  <a:pt x="407213" y="226918"/>
                </a:cubicBezTo>
                <a:cubicBezTo>
                  <a:pt x="400169" y="233960"/>
                  <a:pt x="396648" y="242458"/>
                  <a:pt x="396648" y="252412"/>
                </a:cubicBezTo>
                <a:cubicBezTo>
                  <a:pt x="396648" y="262366"/>
                  <a:pt x="400169" y="270864"/>
                  <a:pt x="407213" y="277907"/>
                </a:cubicBezTo>
                <a:cubicBezTo>
                  <a:pt x="414255" y="284950"/>
                  <a:pt x="422753" y="288471"/>
                  <a:pt x="432707" y="288471"/>
                </a:cubicBezTo>
                <a:cubicBezTo>
                  <a:pt x="442661" y="288471"/>
                  <a:pt x="451159" y="284950"/>
                  <a:pt x="458202" y="277907"/>
                </a:cubicBezTo>
                <a:cubicBezTo>
                  <a:pt x="465245" y="270864"/>
                  <a:pt x="468766" y="262366"/>
                  <a:pt x="468766" y="252412"/>
                </a:cubicBezTo>
                <a:cubicBezTo>
                  <a:pt x="468766" y="242458"/>
                  <a:pt x="465245" y="233960"/>
                  <a:pt x="458202" y="226918"/>
                </a:cubicBezTo>
                <a:cubicBezTo>
                  <a:pt x="451159" y="219875"/>
                  <a:pt x="442661" y="216353"/>
                  <a:pt x="432707" y="216353"/>
                </a:cubicBezTo>
                <a:close/>
                <a:moveTo>
                  <a:pt x="72118" y="216353"/>
                </a:moveTo>
                <a:cubicBezTo>
                  <a:pt x="62164" y="216353"/>
                  <a:pt x="53666" y="219875"/>
                  <a:pt x="46623" y="226918"/>
                </a:cubicBezTo>
                <a:cubicBezTo>
                  <a:pt x="39580" y="233960"/>
                  <a:pt x="36059" y="242458"/>
                  <a:pt x="36059" y="252412"/>
                </a:cubicBezTo>
                <a:cubicBezTo>
                  <a:pt x="36059" y="262366"/>
                  <a:pt x="39580" y="270864"/>
                  <a:pt x="46623" y="277907"/>
                </a:cubicBezTo>
                <a:cubicBezTo>
                  <a:pt x="53666" y="284950"/>
                  <a:pt x="62164" y="288471"/>
                  <a:pt x="72118" y="288471"/>
                </a:cubicBezTo>
                <a:cubicBezTo>
                  <a:pt x="82072" y="288471"/>
                  <a:pt x="90570" y="284950"/>
                  <a:pt x="97612" y="277907"/>
                </a:cubicBezTo>
                <a:cubicBezTo>
                  <a:pt x="104655" y="270864"/>
                  <a:pt x="108177" y="262366"/>
                  <a:pt x="108177" y="252412"/>
                </a:cubicBezTo>
                <a:cubicBezTo>
                  <a:pt x="108177" y="242458"/>
                  <a:pt x="104655" y="233960"/>
                  <a:pt x="97612" y="226918"/>
                </a:cubicBezTo>
                <a:cubicBezTo>
                  <a:pt x="90570" y="219875"/>
                  <a:pt x="82072" y="216353"/>
                  <a:pt x="72118" y="216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23"/>
          <p:cNvSpPr txBox="1"/>
          <p:nvPr/>
        </p:nvSpPr>
        <p:spPr>
          <a:xfrm>
            <a:off x="4985198" y="1473896"/>
            <a:ext cx="4267322" cy="769441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pPr lvl="0"/>
            <a:r>
              <a:rPr lang="en-US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Cadre général de la problématique</a:t>
            </a:r>
          </a:p>
          <a:p>
            <a:endParaRPr lang="en-US" sz="2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44"/>
          <p:cNvSpPr txBox="1"/>
          <p:nvPr/>
        </p:nvSpPr>
        <p:spPr>
          <a:xfrm>
            <a:off x="4572000" y="2238400"/>
            <a:ext cx="4499992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accent3">
                    <a:lumMod val="75000"/>
                  </a:schemeClr>
                </a:solidFill>
              </a:rPr>
              <a:t> Etat des lieux, situation de la sécurité routière en Tunisie</a:t>
            </a:r>
            <a:endParaRPr lang="en-US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147"/>
          <p:cNvSpPr txBox="1"/>
          <p:nvPr/>
        </p:nvSpPr>
        <p:spPr>
          <a:xfrm>
            <a:off x="3851920" y="3070121"/>
            <a:ext cx="5245795" cy="430887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Enquête sur terrain : Quels défis à relever?</a:t>
            </a:r>
            <a:endParaRPr lang="en-US" sz="2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150"/>
          <p:cNvSpPr txBox="1"/>
          <p:nvPr/>
        </p:nvSpPr>
        <p:spPr>
          <a:xfrm>
            <a:off x="3491880" y="3718193"/>
            <a:ext cx="5401607" cy="430887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Recommandations et perspectives de l’étude</a:t>
            </a:r>
            <a:endParaRPr lang="en-US" sz="2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6" name="AutoShape 4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8" name="AutoShape 6" descr="Image associÃ©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3800" name="Picture 8" descr="Image associÃ©e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764704"/>
            <a:ext cx="4139952" cy="5112568"/>
          </a:xfrm>
          <a:prstGeom prst="rect">
            <a:avLst/>
          </a:prstGeom>
          <a:noFill/>
        </p:spPr>
      </p:pic>
      <p:cxnSp>
        <p:nvCxnSpPr>
          <p:cNvPr id="11" name="Connecteur en arc 10"/>
          <p:cNvCxnSpPr/>
          <p:nvPr/>
        </p:nvCxnSpPr>
        <p:spPr>
          <a:xfrm>
            <a:off x="2195736" y="1268760"/>
            <a:ext cx="2232248" cy="648072"/>
          </a:xfrm>
          <a:prstGeom prst="curved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 t="3054" r="518"/>
          <a:stretch>
            <a:fillRect/>
          </a:stretch>
        </p:blipFill>
        <p:spPr bwMode="auto">
          <a:xfrm>
            <a:off x="-2677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2" name="Espace réservé du numéro de diapositive 8"/>
          <p:cNvSpPr txBox="1">
            <a:spLocks/>
          </p:cNvSpPr>
          <p:nvPr/>
        </p:nvSpPr>
        <p:spPr>
          <a:xfrm>
            <a:off x="26124" y="6414497"/>
            <a:ext cx="34145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E1622-0C31-46E6-8822-D97B4C28C236}" type="slidenum">
              <a:rPr lang="zh-CN" altLang="en-US" sz="1400" b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49753" y="-27384"/>
            <a:ext cx="518821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 2. Etat des lieux, situation de la sécurité routière en Tunisie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499992" y="620688"/>
            <a:ext cx="4572000" cy="477053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fr-FR" sz="2400" b="1" dirty="0" smtClean="0"/>
              <a:t> </a:t>
            </a:r>
            <a:r>
              <a:rPr lang="fr-FR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Superficie</a:t>
            </a: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</a:rPr>
              <a:t> :</a:t>
            </a:r>
            <a:r>
              <a:rPr lang="fr-FR" sz="2400" b="1" dirty="0" smtClean="0"/>
              <a:t> </a:t>
            </a:r>
            <a:r>
              <a:rPr lang="fr-FR" sz="2000" b="1" dirty="0" smtClean="0"/>
              <a:t>163 610 km²,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2000" b="1" dirty="0" smtClean="0"/>
              <a:t>      1300 km de ligne côtière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 Climat</a:t>
            </a: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</a:rPr>
              <a:t> : </a:t>
            </a:r>
            <a:r>
              <a:rPr lang="fr-FR" sz="2000" b="1" dirty="0" smtClean="0"/>
              <a:t>hétérogénéité et contraste entre le Nord , le Centre et le Sud</a:t>
            </a:r>
          </a:p>
          <a:p>
            <a:endParaRPr lang="fr-FR" sz="2400" b="1" dirty="0" smtClean="0"/>
          </a:p>
          <a:p>
            <a:pPr>
              <a:buFont typeface="Wingdings" pitchFamily="2" charset="2"/>
              <a:buChar char="Ø"/>
            </a:pPr>
            <a:r>
              <a:rPr lang="fr-FR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Population </a:t>
            </a: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sz="2000" b="1" dirty="0" smtClean="0"/>
              <a:t>(</a:t>
            </a:r>
            <a:r>
              <a:rPr lang="fr-FR" sz="2000" b="1" dirty="0" smtClean="0">
                <a:latin typeface="Lucida Sans Unicode"/>
                <a:cs typeface="Lucida Sans Unicode"/>
              </a:rPr>
              <a:t>≃</a:t>
            </a:r>
            <a:r>
              <a:rPr lang="fr-FR" sz="2000" b="1" dirty="0" smtClean="0"/>
              <a:t>12 millions en 2017) Littoralisation et Urbanisation accélérées</a:t>
            </a:r>
          </a:p>
          <a:p>
            <a:r>
              <a:rPr lang="fr-FR" sz="2000" b="1" dirty="0" smtClean="0"/>
              <a:t>         Inégalité d’accès aux services publics (transport, santé, etc.)</a:t>
            </a:r>
          </a:p>
          <a:p>
            <a:pPr>
              <a:buFont typeface="Wingdings" pitchFamily="2" charset="2"/>
              <a:buChar char="Ø"/>
            </a:pPr>
            <a:r>
              <a:rPr lang="fr-FR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Economie </a:t>
            </a: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fr-FR" sz="2000" b="1" dirty="0" smtClean="0"/>
              <a:t>Sur le littoral: ¾ des infrastructures routières, industrielles et touristiques         Disparités régionales et isolement de l’arrière-pays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-36512" y="260648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Quelques données géophysiques et socio-économiques sur la Tunisie </a:t>
            </a:r>
          </a:p>
        </p:txBody>
      </p:sp>
      <p:sp>
        <p:nvSpPr>
          <p:cNvPr id="26" name="Chevron 25"/>
          <p:cNvSpPr/>
          <p:nvPr/>
        </p:nvSpPr>
        <p:spPr bwMode="auto">
          <a:xfrm>
            <a:off x="4644008" y="3501008"/>
            <a:ext cx="360040" cy="144016"/>
          </a:xfrm>
          <a:prstGeom prst="chevron">
            <a:avLst/>
          </a:prstGeom>
          <a:solidFill>
            <a:srgbClr val="C94C3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hevron 26"/>
          <p:cNvSpPr/>
          <p:nvPr/>
        </p:nvSpPr>
        <p:spPr bwMode="auto">
          <a:xfrm>
            <a:off x="5940152" y="4797152"/>
            <a:ext cx="360040" cy="144016"/>
          </a:xfrm>
          <a:prstGeom prst="chevron">
            <a:avLst/>
          </a:prstGeom>
          <a:solidFill>
            <a:srgbClr val="C94C3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644008" y="573325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</a:rPr>
              <a:t>(INS</a:t>
            </a:r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</a:rPr>
              <a:t>2014)</a:t>
            </a:r>
            <a:endParaRPr lang="fr-FR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t="3054" r="518"/>
          <a:stretch>
            <a:fillRect/>
          </a:stretch>
        </p:blipFill>
        <p:spPr bwMode="auto">
          <a:xfrm>
            <a:off x="-2677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Espace réservé du numéro de diapositive 8"/>
          <p:cNvSpPr txBox="1">
            <a:spLocks/>
          </p:cNvSpPr>
          <p:nvPr/>
        </p:nvSpPr>
        <p:spPr>
          <a:xfrm>
            <a:off x="26124" y="6414497"/>
            <a:ext cx="34145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E1622-0C31-46E6-8822-D97B4C28C236}" type="slidenum">
              <a:rPr lang="zh-CN" altLang="en-US" sz="1400" b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692696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routier </a:t>
            </a: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Lucida Sans Unicode"/>
              </a:rPr>
              <a:t>réseau ≃</a:t>
            </a: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 km) </a:t>
            </a:r>
            <a:r>
              <a:rPr lang="fr-FR" sz="1600" dirty="0" smtClean="0">
                <a:sym typeface="Wingdings" pitchFamily="2" charset="2"/>
              </a:rPr>
              <a:t> Le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mode dominant </a:t>
            </a:r>
            <a:r>
              <a:rPr lang="fr-FR" sz="1600" dirty="0" smtClean="0">
                <a:sym typeface="Wingdings" pitchFamily="2" charset="2"/>
              </a:rPr>
              <a:t>des transports terrestres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ym typeface="Wingdings" pitchFamily="2" charset="2"/>
              </a:rPr>
              <a:t>(</a:t>
            </a:r>
            <a:r>
              <a:rPr lang="fr-FR" sz="1600" dirty="0" smtClean="0"/>
              <a:t>85 % du transport de marchandises ; 95 % du transport de voyageurs)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49753" y="-27384"/>
            <a:ext cx="518821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 2. Etat des lieux, situation de la sécurité routière en Tunisie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-36512" y="260648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Les transports routiers en Tunisie : Quelques éléments de contexte </a:t>
            </a:r>
          </a:p>
        </p:txBody>
      </p:sp>
      <p:graphicFrame>
        <p:nvGraphicFramePr>
          <p:cNvPr id="28" name="Diagramme 27"/>
          <p:cNvGraphicFramePr/>
          <p:nvPr/>
        </p:nvGraphicFramePr>
        <p:xfrm>
          <a:off x="0" y="1268760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-35496" y="53012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</a:t>
            </a:r>
            <a:r>
              <a:rPr lang="fr-FR" b="1" dirty="0" smtClean="0">
                <a:sym typeface="Wingdings" pitchFamily="2" charset="2"/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ystème de transport défaillant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r>
              <a:rPr lang="fr-FR" b="1" dirty="0" smtClean="0"/>
              <a:t>                         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Des infrastructures obsolètes 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* Des financements insuffisants 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* Une gouvernance publique déficiente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524328" y="530120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</a:rPr>
              <a:t>(ATTT </a:t>
            </a:r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</a:rPr>
              <a:t>; INS, </a:t>
            </a:r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</a:rPr>
              <a:t>2016) </a:t>
            </a:r>
            <a:endParaRPr lang="fr-FR" sz="14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7092280" y="6309320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FF0000"/>
                </a:solidFill>
              </a:rPr>
              <a:t>×</a:t>
            </a:r>
            <a:endParaRPr lang="fr-FR" sz="3000" b="1" dirty="0">
              <a:solidFill>
                <a:srgbClr val="FF0000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3054" r="518"/>
          <a:stretch>
            <a:fillRect/>
          </a:stretch>
        </p:blipFill>
        <p:spPr bwMode="auto">
          <a:xfrm>
            <a:off x="-2677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9" name="Espace réservé du numéro de diapositive 8"/>
          <p:cNvSpPr txBox="1">
            <a:spLocks/>
          </p:cNvSpPr>
          <p:nvPr/>
        </p:nvSpPr>
        <p:spPr>
          <a:xfrm>
            <a:off x="26124" y="6414497"/>
            <a:ext cx="34145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E1622-0C31-46E6-8822-D97B4C28C236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5" name="Graphique 29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692696"/>
            <a:ext cx="6372200" cy="32370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6" name="Rectangle 25"/>
          <p:cNvSpPr/>
          <p:nvPr/>
        </p:nvSpPr>
        <p:spPr>
          <a:xfrm>
            <a:off x="1849753" y="-27384"/>
            <a:ext cx="518821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 2. Etat des lieux, situation de la sécurité routière en Tunisie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-36512" y="260648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Etat des lieux des accidents de la route en Tunisie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23528" y="419147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Tunisie</a:t>
            </a:r>
            <a:endParaRPr lang="fr-FR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0" name="Connecteur en angle 29"/>
          <p:cNvCxnSpPr/>
          <p:nvPr/>
        </p:nvCxnSpPr>
        <p:spPr>
          <a:xfrm>
            <a:off x="1763688" y="4509120"/>
            <a:ext cx="504056" cy="216024"/>
          </a:xfrm>
          <a:prstGeom prst="bentConnector3">
            <a:avLst>
              <a:gd name="adj1" fmla="val 58123"/>
            </a:avLst>
          </a:prstGeom>
          <a:ln w="22225" cmpd="sng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555776" y="486916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b="1" baseline="30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/>
              <a:t> </a:t>
            </a:r>
            <a:r>
              <a:rPr lang="fr-FR" b="1" u="sng" dirty="0" smtClean="0"/>
              <a:t>pays à revenu intermédiaire </a:t>
            </a:r>
            <a:r>
              <a:rPr lang="fr-FR" b="1" dirty="0" smtClean="0"/>
              <a:t>(après le Maroc </a:t>
            </a:r>
            <a:r>
              <a:rPr lang="fr-FR" b="1" dirty="0" smtClean="0">
                <a:solidFill>
                  <a:srgbClr val="C00000"/>
                </a:solidFill>
              </a:rPr>
              <a:t>&amp;</a:t>
            </a:r>
            <a:r>
              <a:rPr lang="fr-FR" b="1" dirty="0" smtClean="0"/>
              <a:t> le Liban)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23528" y="4532927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24.4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morts sur les routes pour 100 000 habitants</a:t>
            </a:r>
            <a:endParaRPr lang="fr-FR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Connecteur en angle 32"/>
          <p:cNvCxnSpPr/>
          <p:nvPr/>
        </p:nvCxnSpPr>
        <p:spPr>
          <a:xfrm>
            <a:off x="1763688" y="4509120"/>
            <a:ext cx="720080" cy="648072"/>
          </a:xfrm>
          <a:prstGeom prst="bentConnector3">
            <a:avLst>
              <a:gd name="adj1" fmla="val 38628"/>
            </a:avLst>
          </a:prstGeom>
          <a:ln w="22225" cmpd="sng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004048" y="393305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</a:rPr>
              <a:t>(ONSR</a:t>
            </a:r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1400" b="1" i="1" dirty="0" smtClean="0">
                <a:solidFill>
                  <a:schemeClr val="accent1">
                    <a:lumMod val="75000"/>
                  </a:schemeClr>
                </a:solidFill>
              </a:rPr>
              <a:t>2018)</a:t>
            </a:r>
            <a:endParaRPr lang="fr-FR" sz="14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339752" y="44998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fr-FR" b="1" baseline="30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 </a:t>
            </a:r>
            <a:r>
              <a:rPr lang="fr-FR" sz="2400" b="1" baseline="30000" dirty="0" smtClean="0"/>
              <a:t> </a:t>
            </a:r>
            <a:r>
              <a:rPr lang="fr-FR" b="1" baseline="30000" dirty="0" smtClean="0"/>
              <a:t> </a:t>
            </a:r>
            <a:r>
              <a:rPr lang="fr-FR" b="1" dirty="0" smtClean="0"/>
              <a:t>à </a:t>
            </a:r>
            <a:r>
              <a:rPr lang="fr-FR" b="1" u="sng" dirty="0" smtClean="0"/>
              <a:t>l’échelle mondiale </a:t>
            </a:r>
            <a:endParaRPr lang="fr-FR" b="1" u="sng" dirty="0"/>
          </a:p>
        </p:txBody>
      </p:sp>
      <p:sp>
        <p:nvSpPr>
          <p:cNvPr id="38" name="ZoneTexte 37"/>
          <p:cNvSpPr txBox="1"/>
          <p:nvPr/>
        </p:nvSpPr>
        <p:spPr>
          <a:xfrm>
            <a:off x="6804248" y="980728"/>
            <a:ext cx="2160240" cy="286232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1ère cause </a:t>
            </a:r>
            <a:r>
              <a:rPr lang="fr-FR" b="1" dirty="0" smtClean="0"/>
              <a:t>: Excès de vitesse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Milieux urbains : </a:t>
            </a:r>
            <a:r>
              <a:rPr lang="fr-FR" b="1" dirty="0" smtClean="0"/>
              <a:t>60 % des accidents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Milieux non urbains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b="1" dirty="0" smtClean="0"/>
              <a:t>62 % de la mortalité routière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b="1" dirty="0" smtClean="0"/>
              <a:t> Surreprésentation des 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jeunes </a:t>
            </a:r>
            <a:r>
              <a:rPr lang="fr-FR" b="1" dirty="0" smtClean="0"/>
              <a:t>et des 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piétons</a:t>
            </a:r>
          </a:p>
        </p:txBody>
      </p:sp>
      <p:cxnSp>
        <p:nvCxnSpPr>
          <p:cNvPr id="39" name="Connecteur en angle 38"/>
          <p:cNvCxnSpPr/>
          <p:nvPr/>
        </p:nvCxnSpPr>
        <p:spPr>
          <a:xfrm>
            <a:off x="1691680" y="4509120"/>
            <a:ext cx="1080120" cy="936104"/>
          </a:xfrm>
          <a:prstGeom prst="bentConnector3">
            <a:avLst>
              <a:gd name="adj1" fmla="val 32310"/>
            </a:avLst>
          </a:prstGeom>
          <a:ln w="22225" cmpd="sng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2771800" y="52199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fr-FR" b="1" baseline="30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/>
              <a:t> en </a:t>
            </a:r>
            <a:r>
              <a:rPr lang="fr-FR" b="1" u="sng" dirty="0" smtClean="0"/>
              <a:t>Afrique</a:t>
            </a:r>
            <a:r>
              <a:rPr lang="fr-FR" b="1" dirty="0" smtClean="0"/>
              <a:t> en matière d'accidents mortels d’automobilistes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131840" y="551723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b="1" baseline="30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fr-FR" b="1" dirty="0" smtClean="0"/>
              <a:t> pays </a:t>
            </a:r>
            <a:r>
              <a:rPr lang="fr-FR" b="1" u="sng" dirty="0" smtClean="0"/>
              <a:t>maghrébin</a:t>
            </a:r>
            <a:r>
              <a:rPr lang="fr-FR" b="1" dirty="0" smtClean="0"/>
              <a:t> en termes de mortalité de motocyclistes 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&amp;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b="1" baseline="30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b="1" dirty="0" smtClean="0"/>
              <a:t> pour les piétons</a:t>
            </a:r>
          </a:p>
        </p:txBody>
      </p:sp>
      <p:cxnSp>
        <p:nvCxnSpPr>
          <p:cNvPr id="48" name="Connecteur en angle 47"/>
          <p:cNvCxnSpPr/>
          <p:nvPr/>
        </p:nvCxnSpPr>
        <p:spPr>
          <a:xfrm>
            <a:off x="1727683" y="4509118"/>
            <a:ext cx="1476165" cy="1368154"/>
          </a:xfrm>
          <a:prstGeom prst="bentConnector3">
            <a:avLst>
              <a:gd name="adj1" fmla="val 22264"/>
            </a:avLst>
          </a:prstGeom>
          <a:ln w="22225" cmpd="sng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hevron 63"/>
          <p:cNvSpPr/>
          <p:nvPr/>
        </p:nvSpPr>
        <p:spPr bwMode="auto">
          <a:xfrm>
            <a:off x="6516216" y="2107595"/>
            <a:ext cx="216024" cy="338554"/>
          </a:xfrm>
          <a:prstGeom prst="chevron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95936" y="609329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chemeClr val="accent1">
                    <a:lumMod val="75000"/>
                  </a:schemeClr>
                </a:solidFill>
              </a:rPr>
              <a:t>(OMS, 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3054" r="518"/>
          <a:stretch>
            <a:fillRect/>
          </a:stretch>
        </p:blipFill>
        <p:spPr bwMode="auto">
          <a:xfrm>
            <a:off x="0" y="5805264"/>
            <a:ext cx="9183189" cy="107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8163" y="6021288"/>
            <a:ext cx="977558" cy="8105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Espace réservé du numéro de diapositive 8"/>
          <p:cNvSpPr txBox="1">
            <a:spLocks/>
          </p:cNvSpPr>
          <p:nvPr/>
        </p:nvSpPr>
        <p:spPr>
          <a:xfrm>
            <a:off x="26124" y="6414497"/>
            <a:ext cx="51342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54E1622-0C31-46E6-8822-D97B4C28C236}" type="slidenum">
              <a:rPr lang="zh-CN" altLang="en-US" sz="1400" b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pPr algn="r">
                <a:defRPr/>
              </a:pPr>
              <a:t>9</a:t>
            </a:fld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-387424"/>
            <a:ext cx="91805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Schéma de la présentation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reeform 200"/>
          <p:cNvSpPr>
            <a:spLocks/>
          </p:cNvSpPr>
          <p:nvPr/>
        </p:nvSpPr>
        <p:spPr bwMode="auto">
          <a:xfrm>
            <a:off x="15275" y="1484784"/>
            <a:ext cx="5060781" cy="4451224"/>
          </a:xfrm>
          <a:custGeom>
            <a:avLst/>
            <a:gdLst>
              <a:gd name="T0" fmla="*/ 5446 w 13793"/>
              <a:gd name="T1" fmla="*/ 1 h 11178"/>
              <a:gd name="T2" fmla="*/ 4600 w 13793"/>
              <a:gd name="T3" fmla="*/ 86 h 11178"/>
              <a:gd name="T4" fmla="*/ 3797 w 13793"/>
              <a:gd name="T5" fmla="*/ 293 h 11178"/>
              <a:gd name="T6" fmla="*/ 3045 w 13793"/>
              <a:gd name="T7" fmla="*/ 610 h 11178"/>
              <a:gd name="T8" fmla="*/ 2354 w 13793"/>
              <a:gd name="T9" fmla="*/ 1030 h 11178"/>
              <a:gd name="T10" fmla="*/ 1733 w 13793"/>
              <a:gd name="T11" fmla="*/ 1542 h 11178"/>
              <a:gd name="T12" fmla="*/ 1193 w 13793"/>
              <a:gd name="T13" fmla="*/ 2137 h 11178"/>
              <a:gd name="T14" fmla="*/ 740 w 13793"/>
              <a:gd name="T15" fmla="*/ 2807 h 11178"/>
              <a:gd name="T16" fmla="*/ 388 w 13793"/>
              <a:gd name="T17" fmla="*/ 3539 h 11178"/>
              <a:gd name="T18" fmla="*/ 143 w 13793"/>
              <a:gd name="T19" fmla="*/ 4327 h 11178"/>
              <a:gd name="T20" fmla="*/ 17 w 13793"/>
              <a:gd name="T21" fmla="*/ 5159 h 11178"/>
              <a:gd name="T22" fmla="*/ 1 w 13793"/>
              <a:gd name="T23" fmla="*/ 5734 h 11178"/>
              <a:gd name="T24" fmla="*/ 87 w 13793"/>
              <a:gd name="T25" fmla="*/ 6578 h 11178"/>
              <a:gd name="T26" fmla="*/ 294 w 13793"/>
              <a:gd name="T27" fmla="*/ 7382 h 11178"/>
              <a:gd name="T28" fmla="*/ 612 w 13793"/>
              <a:gd name="T29" fmla="*/ 8134 h 11178"/>
              <a:gd name="T30" fmla="*/ 1032 w 13793"/>
              <a:gd name="T31" fmla="*/ 8825 h 11178"/>
              <a:gd name="T32" fmla="*/ 1544 w 13793"/>
              <a:gd name="T33" fmla="*/ 9446 h 11178"/>
              <a:gd name="T34" fmla="*/ 2139 w 13793"/>
              <a:gd name="T35" fmla="*/ 9987 h 11178"/>
              <a:gd name="T36" fmla="*/ 2807 w 13793"/>
              <a:gd name="T37" fmla="*/ 10439 h 11178"/>
              <a:gd name="T38" fmla="*/ 3541 w 13793"/>
              <a:gd name="T39" fmla="*/ 10792 h 11178"/>
              <a:gd name="T40" fmla="*/ 4327 w 13793"/>
              <a:gd name="T41" fmla="*/ 11036 h 11178"/>
              <a:gd name="T42" fmla="*/ 5160 w 13793"/>
              <a:gd name="T43" fmla="*/ 11163 h 11178"/>
              <a:gd name="T44" fmla="*/ 5464 w 13793"/>
              <a:gd name="T45" fmla="*/ 11177 h 11178"/>
              <a:gd name="T46" fmla="*/ 4729 w 13793"/>
              <a:gd name="T47" fmla="*/ 11103 h 11178"/>
              <a:gd name="T48" fmla="*/ 4030 w 13793"/>
              <a:gd name="T49" fmla="*/ 10924 h 11178"/>
              <a:gd name="T50" fmla="*/ 3376 w 13793"/>
              <a:gd name="T51" fmla="*/ 10647 h 11178"/>
              <a:gd name="T52" fmla="*/ 2775 w 13793"/>
              <a:gd name="T53" fmla="*/ 10282 h 11178"/>
              <a:gd name="T54" fmla="*/ 2235 w 13793"/>
              <a:gd name="T55" fmla="*/ 9836 h 11178"/>
              <a:gd name="T56" fmla="*/ 1764 w 13793"/>
              <a:gd name="T57" fmla="*/ 9319 h 11178"/>
              <a:gd name="T58" fmla="*/ 1371 w 13793"/>
              <a:gd name="T59" fmla="*/ 8736 h 11178"/>
              <a:gd name="T60" fmla="*/ 1064 w 13793"/>
              <a:gd name="T61" fmla="*/ 8099 h 11178"/>
              <a:gd name="T62" fmla="*/ 851 w 13793"/>
              <a:gd name="T63" fmla="*/ 7414 h 11178"/>
              <a:gd name="T64" fmla="*/ 740 w 13793"/>
              <a:gd name="T65" fmla="*/ 6690 h 11178"/>
              <a:gd name="T66" fmla="*/ 728 w 13793"/>
              <a:gd name="T67" fmla="*/ 6190 h 11178"/>
              <a:gd name="T68" fmla="*/ 803 w 13793"/>
              <a:gd name="T69" fmla="*/ 5454 h 11178"/>
              <a:gd name="T70" fmla="*/ 982 w 13793"/>
              <a:gd name="T71" fmla="*/ 4755 h 11178"/>
              <a:gd name="T72" fmla="*/ 1259 w 13793"/>
              <a:gd name="T73" fmla="*/ 4102 h 11178"/>
              <a:gd name="T74" fmla="*/ 1624 w 13793"/>
              <a:gd name="T75" fmla="*/ 3500 h 11178"/>
              <a:gd name="T76" fmla="*/ 2070 w 13793"/>
              <a:gd name="T77" fmla="*/ 2960 h 11178"/>
              <a:gd name="T78" fmla="*/ 2587 w 13793"/>
              <a:gd name="T79" fmla="*/ 2489 h 11178"/>
              <a:gd name="T80" fmla="*/ 3169 w 13793"/>
              <a:gd name="T81" fmla="*/ 2096 h 11178"/>
              <a:gd name="T82" fmla="*/ 3806 w 13793"/>
              <a:gd name="T83" fmla="*/ 1790 h 11178"/>
              <a:gd name="T84" fmla="*/ 4491 w 13793"/>
              <a:gd name="T85" fmla="*/ 1577 h 11178"/>
              <a:gd name="T86" fmla="*/ 5216 w 13793"/>
              <a:gd name="T87" fmla="*/ 1467 h 11178"/>
              <a:gd name="T88" fmla="*/ 12332 w 13793"/>
              <a:gd name="T89" fmla="*/ 1453 h 11178"/>
              <a:gd name="T90" fmla="*/ 12696 w 13793"/>
              <a:gd name="T91" fmla="*/ 1407 h 11178"/>
              <a:gd name="T92" fmla="*/ 13088 w 13793"/>
              <a:gd name="T93" fmla="*/ 1243 h 11178"/>
              <a:gd name="T94" fmla="*/ 13412 w 13793"/>
              <a:gd name="T95" fmla="*/ 977 h 11178"/>
              <a:gd name="T96" fmla="*/ 13648 w 13793"/>
              <a:gd name="T97" fmla="*/ 630 h 11178"/>
              <a:gd name="T98" fmla="*/ 13775 w 13793"/>
              <a:gd name="T99" fmla="*/ 221 h 11178"/>
              <a:gd name="T100" fmla="*/ 12332 w 13793"/>
              <a:gd name="T101" fmla="*/ 0 h 11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793" h="11178">
                <a:moveTo>
                  <a:pt x="12332" y="0"/>
                </a:moveTo>
                <a:lnTo>
                  <a:pt x="5590" y="0"/>
                </a:lnTo>
                <a:lnTo>
                  <a:pt x="5446" y="1"/>
                </a:lnTo>
                <a:lnTo>
                  <a:pt x="5160" y="15"/>
                </a:lnTo>
                <a:lnTo>
                  <a:pt x="4878" y="44"/>
                </a:lnTo>
                <a:lnTo>
                  <a:pt x="4600" y="86"/>
                </a:lnTo>
                <a:lnTo>
                  <a:pt x="4327" y="142"/>
                </a:lnTo>
                <a:lnTo>
                  <a:pt x="4059" y="210"/>
                </a:lnTo>
                <a:lnTo>
                  <a:pt x="3797" y="293"/>
                </a:lnTo>
                <a:lnTo>
                  <a:pt x="3541" y="387"/>
                </a:lnTo>
                <a:lnTo>
                  <a:pt x="3289" y="492"/>
                </a:lnTo>
                <a:lnTo>
                  <a:pt x="3045" y="610"/>
                </a:lnTo>
                <a:lnTo>
                  <a:pt x="2807" y="740"/>
                </a:lnTo>
                <a:lnTo>
                  <a:pt x="2577" y="880"/>
                </a:lnTo>
                <a:lnTo>
                  <a:pt x="2354" y="1030"/>
                </a:lnTo>
                <a:lnTo>
                  <a:pt x="2139" y="1191"/>
                </a:lnTo>
                <a:lnTo>
                  <a:pt x="1932" y="1362"/>
                </a:lnTo>
                <a:lnTo>
                  <a:pt x="1733" y="1542"/>
                </a:lnTo>
                <a:lnTo>
                  <a:pt x="1544" y="1732"/>
                </a:lnTo>
                <a:lnTo>
                  <a:pt x="1363" y="1931"/>
                </a:lnTo>
                <a:lnTo>
                  <a:pt x="1193" y="2137"/>
                </a:lnTo>
                <a:lnTo>
                  <a:pt x="1032" y="2353"/>
                </a:lnTo>
                <a:lnTo>
                  <a:pt x="881" y="2576"/>
                </a:lnTo>
                <a:lnTo>
                  <a:pt x="740" y="2807"/>
                </a:lnTo>
                <a:lnTo>
                  <a:pt x="612" y="3045"/>
                </a:lnTo>
                <a:lnTo>
                  <a:pt x="494" y="3289"/>
                </a:lnTo>
                <a:lnTo>
                  <a:pt x="388" y="3539"/>
                </a:lnTo>
                <a:lnTo>
                  <a:pt x="294" y="3796"/>
                </a:lnTo>
                <a:lnTo>
                  <a:pt x="212" y="4059"/>
                </a:lnTo>
                <a:lnTo>
                  <a:pt x="143" y="4327"/>
                </a:lnTo>
                <a:lnTo>
                  <a:pt x="87" y="4600"/>
                </a:lnTo>
                <a:lnTo>
                  <a:pt x="45" y="4877"/>
                </a:lnTo>
                <a:lnTo>
                  <a:pt x="17" y="5159"/>
                </a:lnTo>
                <a:lnTo>
                  <a:pt x="1" y="5444"/>
                </a:lnTo>
                <a:lnTo>
                  <a:pt x="0" y="5589"/>
                </a:lnTo>
                <a:lnTo>
                  <a:pt x="1" y="5734"/>
                </a:lnTo>
                <a:lnTo>
                  <a:pt x="17" y="6019"/>
                </a:lnTo>
                <a:lnTo>
                  <a:pt x="45" y="6301"/>
                </a:lnTo>
                <a:lnTo>
                  <a:pt x="87" y="6578"/>
                </a:lnTo>
                <a:lnTo>
                  <a:pt x="143" y="6852"/>
                </a:lnTo>
                <a:lnTo>
                  <a:pt x="212" y="7120"/>
                </a:lnTo>
                <a:lnTo>
                  <a:pt x="294" y="7382"/>
                </a:lnTo>
                <a:lnTo>
                  <a:pt x="388" y="7639"/>
                </a:lnTo>
                <a:lnTo>
                  <a:pt x="494" y="7890"/>
                </a:lnTo>
                <a:lnTo>
                  <a:pt x="612" y="8134"/>
                </a:lnTo>
                <a:lnTo>
                  <a:pt x="740" y="8371"/>
                </a:lnTo>
                <a:lnTo>
                  <a:pt x="881" y="8602"/>
                </a:lnTo>
                <a:lnTo>
                  <a:pt x="1032" y="8825"/>
                </a:lnTo>
                <a:lnTo>
                  <a:pt x="1193" y="9040"/>
                </a:lnTo>
                <a:lnTo>
                  <a:pt x="1363" y="9247"/>
                </a:lnTo>
                <a:lnTo>
                  <a:pt x="1544" y="9446"/>
                </a:lnTo>
                <a:lnTo>
                  <a:pt x="1733" y="9635"/>
                </a:lnTo>
                <a:lnTo>
                  <a:pt x="1932" y="9816"/>
                </a:lnTo>
                <a:lnTo>
                  <a:pt x="2139" y="9987"/>
                </a:lnTo>
                <a:lnTo>
                  <a:pt x="2354" y="10148"/>
                </a:lnTo>
                <a:lnTo>
                  <a:pt x="2577" y="10298"/>
                </a:lnTo>
                <a:lnTo>
                  <a:pt x="2807" y="10439"/>
                </a:lnTo>
                <a:lnTo>
                  <a:pt x="3045" y="10567"/>
                </a:lnTo>
                <a:lnTo>
                  <a:pt x="3289" y="10685"/>
                </a:lnTo>
                <a:lnTo>
                  <a:pt x="3541" y="10792"/>
                </a:lnTo>
                <a:lnTo>
                  <a:pt x="3797" y="10886"/>
                </a:lnTo>
                <a:lnTo>
                  <a:pt x="4059" y="10967"/>
                </a:lnTo>
                <a:lnTo>
                  <a:pt x="4327" y="11036"/>
                </a:lnTo>
                <a:lnTo>
                  <a:pt x="4600" y="11092"/>
                </a:lnTo>
                <a:lnTo>
                  <a:pt x="4878" y="11134"/>
                </a:lnTo>
                <a:lnTo>
                  <a:pt x="5160" y="11163"/>
                </a:lnTo>
                <a:lnTo>
                  <a:pt x="5446" y="11177"/>
                </a:lnTo>
                <a:lnTo>
                  <a:pt x="5590" y="11178"/>
                </a:lnTo>
                <a:lnTo>
                  <a:pt x="5464" y="11177"/>
                </a:lnTo>
                <a:lnTo>
                  <a:pt x="5216" y="11164"/>
                </a:lnTo>
                <a:lnTo>
                  <a:pt x="4971" y="11140"/>
                </a:lnTo>
                <a:lnTo>
                  <a:pt x="4729" y="11103"/>
                </a:lnTo>
                <a:lnTo>
                  <a:pt x="4491" y="11054"/>
                </a:lnTo>
                <a:lnTo>
                  <a:pt x="4259" y="10995"/>
                </a:lnTo>
                <a:lnTo>
                  <a:pt x="4030" y="10924"/>
                </a:lnTo>
                <a:lnTo>
                  <a:pt x="3806" y="10841"/>
                </a:lnTo>
                <a:lnTo>
                  <a:pt x="3588" y="10750"/>
                </a:lnTo>
                <a:lnTo>
                  <a:pt x="3376" y="10647"/>
                </a:lnTo>
                <a:lnTo>
                  <a:pt x="3169" y="10535"/>
                </a:lnTo>
                <a:lnTo>
                  <a:pt x="2968" y="10413"/>
                </a:lnTo>
                <a:lnTo>
                  <a:pt x="2775" y="10282"/>
                </a:lnTo>
                <a:lnTo>
                  <a:pt x="2587" y="10142"/>
                </a:lnTo>
                <a:lnTo>
                  <a:pt x="2407" y="9993"/>
                </a:lnTo>
                <a:lnTo>
                  <a:pt x="2235" y="9836"/>
                </a:lnTo>
                <a:lnTo>
                  <a:pt x="2070" y="9671"/>
                </a:lnTo>
                <a:lnTo>
                  <a:pt x="1912" y="9498"/>
                </a:lnTo>
                <a:lnTo>
                  <a:pt x="1764" y="9319"/>
                </a:lnTo>
                <a:lnTo>
                  <a:pt x="1624" y="9131"/>
                </a:lnTo>
                <a:lnTo>
                  <a:pt x="1493" y="8937"/>
                </a:lnTo>
                <a:lnTo>
                  <a:pt x="1371" y="8736"/>
                </a:lnTo>
                <a:lnTo>
                  <a:pt x="1259" y="8530"/>
                </a:lnTo>
                <a:lnTo>
                  <a:pt x="1156" y="8317"/>
                </a:lnTo>
                <a:lnTo>
                  <a:pt x="1064" y="8099"/>
                </a:lnTo>
                <a:lnTo>
                  <a:pt x="982" y="7876"/>
                </a:lnTo>
                <a:lnTo>
                  <a:pt x="911" y="7647"/>
                </a:lnTo>
                <a:lnTo>
                  <a:pt x="851" y="7414"/>
                </a:lnTo>
                <a:lnTo>
                  <a:pt x="803" y="7177"/>
                </a:lnTo>
                <a:lnTo>
                  <a:pt x="766" y="6935"/>
                </a:lnTo>
                <a:lnTo>
                  <a:pt x="740" y="6690"/>
                </a:lnTo>
                <a:lnTo>
                  <a:pt x="728" y="6441"/>
                </a:lnTo>
                <a:lnTo>
                  <a:pt x="727" y="6316"/>
                </a:lnTo>
                <a:lnTo>
                  <a:pt x="728" y="6190"/>
                </a:lnTo>
                <a:lnTo>
                  <a:pt x="740" y="5941"/>
                </a:lnTo>
                <a:lnTo>
                  <a:pt x="766" y="5696"/>
                </a:lnTo>
                <a:lnTo>
                  <a:pt x="803" y="5454"/>
                </a:lnTo>
                <a:lnTo>
                  <a:pt x="851" y="5218"/>
                </a:lnTo>
                <a:lnTo>
                  <a:pt x="911" y="4984"/>
                </a:lnTo>
                <a:lnTo>
                  <a:pt x="982" y="4755"/>
                </a:lnTo>
                <a:lnTo>
                  <a:pt x="1064" y="4532"/>
                </a:lnTo>
                <a:lnTo>
                  <a:pt x="1156" y="4314"/>
                </a:lnTo>
                <a:lnTo>
                  <a:pt x="1259" y="4102"/>
                </a:lnTo>
                <a:lnTo>
                  <a:pt x="1371" y="3895"/>
                </a:lnTo>
                <a:lnTo>
                  <a:pt x="1493" y="3694"/>
                </a:lnTo>
                <a:lnTo>
                  <a:pt x="1624" y="3500"/>
                </a:lnTo>
                <a:lnTo>
                  <a:pt x="1764" y="3312"/>
                </a:lnTo>
                <a:lnTo>
                  <a:pt x="1912" y="3133"/>
                </a:lnTo>
                <a:lnTo>
                  <a:pt x="2070" y="2960"/>
                </a:lnTo>
                <a:lnTo>
                  <a:pt x="2235" y="2795"/>
                </a:lnTo>
                <a:lnTo>
                  <a:pt x="2407" y="2638"/>
                </a:lnTo>
                <a:lnTo>
                  <a:pt x="2587" y="2489"/>
                </a:lnTo>
                <a:lnTo>
                  <a:pt x="2775" y="2349"/>
                </a:lnTo>
                <a:lnTo>
                  <a:pt x="2968" y="2218"/>
                </a:lnTo>
                <a:lnTo>
                  <a:pt x="3169" y="2096"/>
                </a:lnTo>
                <a:lnTo>
                  <a:pt x="3376" y="1984"/>
                </a:lnTo>
                <a:lnTo>
                  <a:pt x="3588" y="1881"/>
                </a:lnTo>
                <a:lnTo>
                  <a:pt x="3806" y="1790"/>
                </a:lnTo>
                <a:lnTo>
                  <a:pt x="4030" y="1707"/>
                </a:lnTo>
                <a:lnTo>
                  <a:pt x="4259" y="1636"/>
                </a:lnTo>
                <a:lnTo>
                  <a:pt x="4491" y="1577"/>
                </a:lnTo>
                <a:lnTo>
                  <a:pt x="4729" y="1528"/>
                </a:lnTo>
                <a:lnTo>
                  <a:pt x="4971" y="1491"/>
                </a:lnTo>
                <a:lnTo>
                  <a:pt x="5216" y="1467"/>
                </a:lnTo>
                <a:lnTo>
                  <a:pt x="5464" y="1454"/>
                </a:lnTo>
                <a:lnTo>
                  <a:pt x="5590" y="1453"/>
                </a:lnTo>
                <a:lnTo>
                  <a:pt x="12332" y="1453"/>
                </a:lnTo>
                <a:lnTo>
                  <a:pt x="12407" y="1451"/>
                </a:lnTo>
                <a:lnTo>
                  <a:pt x="12555" y="1436"/>
                </a:lnTo>
                <a:lnTo>
                  <a:pt x="12696" y="1407"/>
                </a:lnTo>
                <a:lnTo>
                  <a:pt x="12834" y="1365"/>
                </a:lnTo>
                <a:lnTo>
                  <a:pt x="12964" y="1310"/>
                </a:lnTo>
                <a:lnTo>
                  <a:pt x="13088" y="1243"/>
                </a:lnTo>
                <a:lnTo>
                  <a:pt x="13205" y="1164"/>
                </a:lnTo>
                <a:lnTo>
                  <a:pt x="13313" y="1076"/>
                </a:lnTo>
                <a:lnTo>
                  <a:pt x="13412" y="977"/>
                </a:lnTo>
                <a:lnTo>
                  <a:pt x="13501" y="869"/>
                </a:lnTo>
                <a:lnTo>
                  <a:pt x="13580" y="754"/>
                </a:lnTo>
                <a:lnTo>
                  <a:pt x="13648" y="630"/>
                </a:lnTo>
                <a:lnTo>
                  <a:pt x="13703" y="500"/>
                </a:lnTo>
                <a:lnTo>
                  <a:pt x="13746" y="363"/>
                </a:lnTo>
                <a:lnTo>
                  <a:pt x="13775" y="221"/>
                </a:lnTo>
                <a:lnTo>
                  <a:pt x="13791" y="74"/>
                </a:lnTo>
                <a:lnTo>
                  <a:pt x="13793" y="0"/>
                </a:lnTo>
                <a:lnTo>
                  <a:pt x="1233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01</a:t>
            </a:r>
          </a:p>
        </p:txBody>
      </p:sp>
      <p:sp>
        <p:nvSpPr>
          <p:cNvPr id="12" name="Freeform 201"/>
          <p:cNvSpPr>
            <a:spLocks/>
          </p:cNvSpPr>
          <p:nvPr/>
        </p:nvSpPr>
        <p:spPr bwMode="auto">
          <a:xfrm>
            <a:off x="442093" y="2229709"/>
            <a:ext cx="4057899" cy="3784038"/>
          </a:xfrm>
          <a:custGeom>
            <a:avLst/>
            <a:gdLst>
              <a:gd name="T0" fmla="*/ 4628 w 11714"/>
              <a:gd name="T1" fmla="*/ 1 h 9499"/>
              <a:gd name="T2" fmla="*/ 3909 w 11714"/>
              <a:gd name="T3" fmla="*/ 74 h 9499"/>
              <a:gd name="T4" fmla="*/ 3226 w 11714"/>
              <a:gd name="T5" fmla="*/ 249 h 9499"/>
              <a:gd name="T6" fmla="*/ 2587 w 11714"/>
              <a:gd name="T7" fmla="*/ 520 h 9499"/>
              <a:gd name="T8" fmla="*/ 2000 w 11714"/>
              <a:gd name="T9" fmla="*/ 876 h 9499"/>
              <a:gd name="T10" fmla="*/ 1472 w 11714"/>
              <a:gd name="T11" fmla="*/ 1311 h 9499"/>
              <a:gd name="T12" fmla="*/ 1013 w 11714"/>
              <a:gd name="T13" fmla="*/ 1818 h 9499"/>
              <a:gd name="T14" fmla="*/ 628 w 11714"/>
              <a:gd name="T15" fmla="*/ 2386 h 9499"/>
              <a:gd name="T16" fmla="*/ 328 w 11714"/>
              <a:gd name="T17" fmla="*/ 3008 h 9499"/>
              <a:gd name="T18" fmla="*/ 121 w 11714"/>
              <a:gd name="T19" fmla="*/ 3678 h 9499"/>
              <a:gd name="T20" fmla="*/ 13 w 11714"/>
              <a:gd name="T21" fmla="*/ 4385 h 9499"/>
              <a:gd name="T22" fmla="*/ 1 w 11714"/>
              <a:gd name="T23" fmla="*/ 4872 h 9499"/>
              <a:gd name="T24" fmla="*/ 72 w 11714"/>
              <a:gd name="T25" fmla="*/ 5581 h 9499"/>
              <a:gd name="T26" fmla="*/ 245 w 11714"/>
              <a:gd name="T27" fmla="*/ 6256 h 9499"/>
              <a:gd name="T28" fmla="*/ 512 w 11714"/>
              <a:gd name="T29" fmla="*/ 6888 h 9499"/>
              <a:gd name="T30" fmla="*/ 863 w 11714"/>
              <a:gd name="T31" fmla="*/ 7470 h 9499"/>
              <a:gd name="T32" fmla="*/ 1291 w 11714"/>
              <a:gd name="T33" fmla="*/ 7995 h 9499"/>
              <a:gd name="T34" fmla="*/ 1789 w 11714"/>
              <a:gd name="T35" fmla="*/ 8454 h 9499"/>
              <a:gd name="T36" fmla="*/ 2349 w 11714"/>
              <a:gd name="T37" fmla="*/ 8839 h 9499"/>
              <a:gd name="T38" fmla="*/ 2961 w 11714"/>
              <a:gd name="T39" fmla="*/ 9144 h 9499"/>
              <a:gd name="T40" fmla="*/ 3619 w 11714"/>
              <a:gd name="T41" fmla="*/ 9360 h 9499"/>
              <a:gd name="T42" fmla="*/ 4313 w 11714"/>
              <a:gd name="T43" fmla="*/ 9479 h 9499"/>
              <a:gd name="T44" fmla="*/ 4570 w 11714"/>
              <a:gd name="T45" fmla="*/ 9496 h 9499"/>
              <a:gd name="T46" fmla="*/ 3974 w 11714"/>
              <a:gd name="T47" fmla="*/ 9421 h 9499"/>
              <a:gd name="T48" fmla="*/ 3407 w 11714"/>
              <a:gd name="T49" fmla="*/ 9264 h 9499"/>
              <a:gd name="T50" fmla="*/ 2876 w 11714"/>
              <a:gd name="T51" fmla="*/ 9029 h 9499"/>
              <a:gd name="T52" fmla="*/ 2388 w 11714"/>
              <a:gd name="T53" fmla="*/ 8724 h 9499"/>
              <a:gd name="T54" fmla="*/ 1949 w 11714"/>
              <a:gd name="T55" fmla="*/ 8354 h 9499"/>
              <a:gd name="T56" fmla="*/ 1566 w 11714"/>
              <a:gd name="T57" fmla="*/ 7928 h 9499"/>
              <a:gd name="T58" fmla="*/ 1246 w 11714"/>
              <a:gd name="T59" fmla="*/ 7450 h 9499"/>
              <a:gd name="T60" fmla="*/ 996 w 11714"/>
              <a:gd name="T61" fmla="*/ 6929 h 9499"/>
              <a:gd name="T62" fmla="*/ 823 w 11714"/>
              <a:gd name="T63" fmla="*/ 6369 h 9499"/>
              <a:gd name="T64" fmla="*/ 733 w 11714"/>
              <a:gd name="T65" fmla="*/ 5778 h 9499"/>
              <a:gd name="T66" fmla="*/ 723 w 11714"/>
              <a:gd name="T67" fmla="*/ 5369 h 9499"/>
              <a:gd name="T68" fmla="*/ 785 w 11714"/>
              <a:gd name="T69" fmla="*/ 4760 h 9499"/>
              <a:gd name="T70" fmla="*/ 933 w 11714"/>
              <a:gd name="T71" fmla="*/ 4181 h 9499"/>
              <a:gd name="T72" fmla="*/ 1162 w 11714"/>
              <a:gd name="T73" fmla="*/ 3639 h 9499"/>
              <a:gd name="T74" fmla="*/ 1465 w 11714"/>
              <a:gd name="T75" fmla="*/ 3141 h 9499"/>
              <a:gd name="T76" fmla="*/ 1834 w 11714"/>
              <a:gd name="T77" fmla="*/ 2694 h 9499"/>
              <a:gd name="T78" fmla="*/ 2263 w 11714"/>
              <a:gd name="T79" fmla="*/ 2304 h 9499"/>
              <a:gd name="T80" fmla="*/ 2745 w 11714"/>
              <a:gd name="T81" fmla="*/ 1979 h 9499"/>
              <a:gd name="T82" fmla="*/ 3273 w 11714"/>
              <a:gd name="T83" fmla="*/ 1724 h 9499"/>
              <a:gd name="T84" fmla="*/ 3840 w 11714"/>
              <a:gd name="T85" fmla="*/ 1548 h 9499"/>
              <a:gd name="T86" fmla="*/ 4440 w 11714"/>
              <a:gd name="T87" fmla="*/ 1456 h 9499"/>
              <a:gd name="T88" fmla="*/ 10254 w 11714"/>
              <a:gd name="T89" fmla="*/ 1445 h 9499"/>
              <a:gd name="T90" fmla="*/ 10619 w 11714"/>
              <a:gd name="T91" fmla="*/ 1400 h 9499"/>
              <a:gd name="T92" fmla="*/ 11011 w 11714"/>
              <a:gd name="T93" fmla="*/ 1237 h 9499"/>
              <a:gd name="T94" fmla="*/ 11334 w 11714"/>
              <a:gd name="T95" fmla="*/ 972 h 9499"/>
              <a:gd name="T96" fmla="*/ 11569 w 11714"/>
              <a:gd name="T97" fmla="*/ 627 h 9499"/>
              <a:gd name="T98" fmla="*/ 11698 w 11714"/>
              <a:gd name="T99" fmla="*/ 221 h 9499"/>
              <a:gd name="T100" fmla="*/ 10254 w 11714"/>
              <a:gd name="T101" fmla="*/ 0 h 9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714" h="9499">
                <a:moveTo>
                  <a:pt x="10254" y="0"/>
                </a:moveTo>
                <a:lnTo>
                  <a:pt x="4750" y="0"/>
                </a:lnTo>
                <a:lnTo>
                  <a:pt x="4628" y="1"/>
                </a:lnTo>
                <a:lnTo>
                  <a:pt x="4385" y="13"/>
                </a:lnTo>
                <a:lnTo>
                  <a:pt x="4145" y="38"/>
                </a:lnTo>
                <a:lnTo>
                  <a:pt x="3909" y="74"/>
                </a:lnTo>
                <a:lnTo>
                  <a:pt x="3677" y="121"/>
                </a:lnTo>
                <a:lnTo>
                  <a:pt x="3449" y="179"/>
                </a:lnTo>
                <a:lnTo>
                  <a:pt x="3226" y="249"/>
                </a:lnTo>
                <a:lnTo>
                  <a:pt x="3008" y="329"/>
                </a:lnTo>
                <a:lnTo>
                  <a:pt x="2795" y="419"/>
                </a:lnTo>
                <a:lnTo>
                  <a:pt x="2587" y="520"/>
                </a:lnTo>
                <a:lnTo>
                  <a:pt x="2385" y="629"/>
                </a:lnTo>
                <a:lnTo>
                  <a:pt x="2189" y="748"/>
                </a:lnTo>
                <a:lnTo>
                  <a:pt x="2000" y="876"/>
                </a:lnTo>
                <a:lnTo>
                  <a:pt x="1816" y="1013"/>
                </a:lnTo>
                <a:lnTo>
                  <a:pt x="1640" y="1158"/>
                </a:lnTo>
                <a:lnTo>
                  <a:pt x="1472" y="1311"/>
                </a:lnTo>
                <a:lnTo>
                  <a:pt x="1311" y="1472"/>
                </a:lnTo>
                <a:lnTo>
                  <a:pt x="1157" y="1642"/>
                </a:lnTo>
                <a:lnTo>
                  <a:pt x="1013" y="1818"/>
                </a:lnTo>
                <a:lnTo>
                  <a:pt x="876" y="2000"/>
                </a:lnTo>
                <a:lnTo>
                  <a:pt x="747" y="2189"/>
                </a:lnTo>
                <a:lnTo>
                  <a:pt x="628" y="2386"/>
                </a:lnTo>
                <a:lnTo>
                  <a:pt x="519" y="2588"/>
                </a:lnTo>
                <a:lnTo>
                  <a:pt x="419" y="2795"/>
                </a:lnTo>
                <a:lnTo>
                  <a:pt x="328" y="3008"/>
                </a:lnTo>
                <a:lnTo>
                  <a:pt x="248" y="3226"/>
                </a:lnTo>
                <a:lnTo>
                  <a:pt x="179" y="3450"/>
                </a:lnTo>
                <a:lnTo>
                  <a:pt x="121" y="3678"/>
                </a:lnTo>
                <a:lnTo>
                  <a:pt x="73" y="3910"/>
                </a:lnTo>
                <a:lnTo>
                  <a:pt x="37" y="4145"/>
                </a:lnTo>
                <a:lnTo>
                  <a:pt x="13" y="4385"/>
                </a:lnTo>
                <a:lnTo>
                  <a:pt x="1" y="4628"/>
                </a:lnTo>
                <a:lnTo>
                  <a:pt x="0" y="4750"/>
                </a:lnTo>
                <a:lnTo>
                  <a:pt x="1" y="4872"/>
                </a:lnTo>
                <a:lnTo>
                  <a:pt x="13" y="5112"/>
                </a:lnTo>
                <a:lnTo>
                  <a:pt x="36" y="5349"/>
                </a:lnTo>
                <a:lnTo>
                  <a:pt x="72" y="5581"/>
                </a:lnTo>
                <a:lnTo>
                  <a:pt x="118" y="5810"/>
                </a:lnTo>
                <a:lnTo>
                  <a:pt x="177" y="6036"/>
                </a:lnTo>
                <a:lnTo>
                  <a:pt x="245" y="6256"/>
                </a:lnTo>
                <a:lnTo>
                  <a:pt x="324" y="6472"/>
                </a:lnTo>
                <a:lnTo>
                  <a:pt x="412" y="6682"/>
                </a:lnTo>
                <a:lnTo>
                  <a:pt x="512" y="6888"/>
                </a:lnTo>
                <a:lnTo>
                  <a:pt x="620" y="7087"/>
                </a:lnTo>
                <a:lnTo>
                  <a:pt x="736" y="7282"/>
                </a:lnTo>
                <a:lnTo>
                  <a:pt x="863" y="7470"/>
                </a:lnTo>
                <a:lnTo>
                  <a:pt x="998" y="7651"/>
                </a:lnTo>
                <a:lnTo>
                  <a:pt x="1140" y="7826"/>
                </a:lnTo>
                <a:lnTo>
                  <a:pt x="1291" y="7995"/>
                </a:lnTo>
                <a:lnTo>
                  <a:pt x="1450" y="8155"/>
                </a:lnTo>
                <a:lnTo>
                  <a:pt x="1616" y="8308"/>
                </a:lnTo>
                <a:lnTo>
                  <a:pt x="1789" y="8454"/>
                </a:lnTo>
                <a:lnTo>
                  <a:pt x="1970" y="8590"/>
                </a:lnTo>
                <a:lnTo>
                  <a:pt x="2155" y="8719"/>
                </a:lnTo>
                <a:lnTo>
                  <a:pt x="2349" y="8839"/>
                </a:lnTo>
                <a:lnTo>
                  <a:pt x="2547" y="8950"/>
                </a:lnTo>
                <a:lnTo>
                  <a:pt x="2752" y="9051"/>
                </a:lnTo>
                <a:lnTo>
                  <a:pt x="2961" y="9144"/>
                </a:lnTo>
                <a:lnTo>
                  <a:pt x="3176" y="9226"/>
                </a:lnTo>
                <a:lnTo>
                  <a:pt x="3395" y="9298"/>
                </a:lnTo>
                <a:lnTo>
                  <a:pt x="3619" y="9360"/>
                </a:lnTo>
                <a:lnTo>
                  <a:pt x="3847" y="9411"/>
                </a:lnTo>
                <a:lnTo>
                  <a:pt x="4078" y="9451"/>
                </a:lnTo>
                <a:lnTo>
                  <a:pt x="4313" y="9479"/>
                </a:lnTo>
                <a:lnTo>
                  <a:pt x="4552" y="9496"/>
                </a:lnTo>
                <a:lnTo>
                  <a:pt x="4673" y="9499"/>
                </a:lnTo>
                <a:lnTo>
                  <a:pt x="4570" y="9496"/>
                </a:lnTo>
                <a:lnTo>
                  <a:pt x="4369" y="9481"/>
                </a:lnTo>
                <a:lnTo>
                  <a:pt x="4171" y="9456"/>
                </a:lnTo>
                <a:lnTo>
                  <a:pt x="3974" y="9421"/>
                </a:lnTo>
                <a:lnTo>
                  <a:pt x="3782" y="9378"/>
                </a:lnTo>
                <a:lnTo>
                  <a:pt x="3593" y="9325"/>
                </a:lnTo>
                <a:lnTo>
                  <a:pt x="3407" y="9264"/>
                </a:lnTo>
                <a:lnTo>
                  <a:pt x="3226" y="9194"/>
                </a:lnTo>
                <a:lnTo>
                  <a:pt x="3049" y="9116"/>
                </a:lnTo>
                <a:lnTo>
                  <a:pt x="2876" y="9029"/>
                </a:lnTo>
                <a:lnTo>
                  <a:pt x="2708" y="8934"/>
                </a:lnTo>
                <a:lnTo>
                  <a:pt x="2545" y="8833"/>
                </a:lnTo>
                <a:lnTo>
                  <a:pt x="2388" y="8724"/>
                </a:lnTo>
                <a:lnTo>
                  <a:pt x="2235" y="8607"/>
                </a:lnTo>
                <a:lnTo>
                  <a:pt x="2089" y="8484"/>
                </a:lnTo>
                <a:lnTo>
                  <a:pt x="1949" y="8354"/>
                </a:lnTo>
                <a:lnTo>
                  <a:pt x="1814" y="8218"/>
                </a:lnTo>
                <a:lnTo>
                  <a:pt x="1687" y="8076"/>
                </a:lnTo>
                <a:lnTo>
                  <a:pt x="1566" y="7928"/>
                </a:lnTo>
                <a:lnTo>
                  <a:pt x="1452" y="7774"/>
                </a:lnTo>
                <a:lnTo>
                  <a:pt x="1345" y="7616"/>
                </a:lnTo>
                <a:lnTo>
                  <a:pt x="1246" y="7450"/>
                </a:lnTo>
                <a:lnTo>
                  <a:pt x="1155" y="7282"/>
                </a:lnTo>
                <a:lnTo>
                  <a:pt x="1071" y="7107"/>
                </a:lnTo>
                <a:lnTo>
                  <a:pt x="996" y="6929"/>
                </a:lnTo>
                <a:lnTo>
                  <a:pt x="930" y="6746"/>
                </a:lnTo>
                <a:lnTo>
                  <a:pt x="872" y="6559"/>
                </a:lnTo>
                <a:lnTo>
                  <a:pt x="823" y="6369"/>
                </a:lnTo>
                <a:lnTo>
                  <a:pt x="784" y="6176"/>
                </a:lnTo>
                <a:lnTo>
                  <a:pt x="753" y="5978"/>
                </a:lnTo>
                <a:lnTo>
                  <a:pt x="733" y="5778"/>
                </a:lnTo>
                <a:lnTo>
                  <a:pt x="723" y="5575"/>
                </a:lnTo>
                <a:lnTo>
                  <a:pt x="722" y="5474"/>
                </a:lnTo>
                <a:lnTo>
                  <a:pt x="723" y="5369"/>
                </a:lnTo>
                <a:lnTo>
                  <a:pt x="733" y="5163"/>
                </a:lnTo>
                <a:lnTo>
                  <a:pt x="753" y="4960"/>
                </a:lnTo>
                <a:lnTo>
                  <a:pt x="785" y="4760"/>
                </a:lnTo>
                <a:lnTo>
                  <a:pt x="825" y="4563"/>
                </a:lnTo>
                <a:lnTo>
                  <a:pt x="874" y="4370"/>
                </a:lnTo>
                <a:lnTo>
                  <a:pt x="933" y="4181"/>
                </a:lnTo>
                <a:lnTo>
                  <a:pt x="1001" y="3996"/>
                </a:lnTo>
                <a:lnTo>
                  <a:pt x="1077" y="3815"/>
                </a:lnTo>
                <a:lnTo>
                  <a:pt x="1162" y="3639"/>
                </a:lnTo>
                <a:lnTo>
                  <a:pt x="1256" y="3468"/>
                </a:lnTo>
                <a:lnTo>
                  <a:pt x="1356" y="3302"/>
                </a:lnTo>
                <a:lnTo>
                  <a:pt x="1465" y="3141"/>
                </a:lnTo>
                <a:lnTo>
                  <a:pt x="1581" y="2987"/>
                </a:lnTo>
                <a:lnTo>
                  <a:pt x="1704" y="2837"/>
                </a:lnTo>
                <a:lnTo>
                  <a:pt x="1834" y="2694"/>
                </a:lnTo>
                <a:lnTo>
                  <a:pt x="1971" y="2558"/>
                </a:lnTo>
                <a:lnTo>
                  <a:pt x="2113" y="2427"/>
                </a:lnTo>
                <a:lnTo>
                  <a:pt x="2263" y="2304"/>
                </a:lnTo>
                <a:lnTo>
                  <a:pt x="2418" y="2188"/>
                </a:lnTo>
                <a:lnTo>
                  <a:pt x="2579" y="2079"/>
                </a:lnTo>
                <a:lnTo>
                  <a:pt x="2745" y="1979"/>
                </a:lnTo>
                <a:lnTo>
                  <a:pt x="2916" y="1886"/>
                </a:lnTo>
                <a:lnTo>
                  <a:pt x="3092" y="1801"/>
                </a:lnTo>
                <a:lnTo>
                  <a:pt x="3273" y="1724"/>
                </a:lnTo>
                <a:lnTo>
                  <a:pt x="3458" y="1657"/>
                </a:lnTo>
                <a:lnTo>
                  <a:pt x="3647" y="1598"/>
                </a:lnTo>
                <a:lnTo>
                  <a:pt x="3840" y="1548"/>
                </a:lnTo>
                <a:lnTo>
                  <a:pt x="4037" y="1508"/>
                </a:lnTo>
                <a:lnTo>
                  <a:pt x="4237" y="1477"/>
                </a:lnTo>
                <a:lnTo>
                  <a:pt x="4440" y="1456"/>
                </a:lnTo>
                <a:lnTo>
                  <a:pt x="4646" y="1446"/>
                </a:lnTo>
                <a:lnTo>
                  <a:pt x="4750" y="1445"/>
                </a:lnTo>
                <a:lnTo>
                  <a:pt x="10254" y="1445"/>
                </a:lnTo>
                <a:lnTo>
                  <a:pt x="10329" y="1444"/>
                </a:lnTo>
                <a:lnTo>
                  <a:pt x="10476" y="1429"/>
                </a:lnTo>
                <a:lnTo>
                  <a:pt x="10619" y="1400"/>
                </a:lnTo>
                <a:lnTo>
                  <a:pt x="10756" y="1358"/>
                </a:lnTo>
                <a:lnTo>
                  <a:pt x="10887" y="1303"/>
                </a:lnTo>
                <a:lnTo>
                  <a:pt x="11011" y="1237"/>
                </a:lnTo>
                <a:lnTo>
                  <a:pt x="11126" y="1159"/>
                </a:lnTo>
                <a:lnTo>
                  <a:pt x="11234" y="1071"/>
                </a:lnTo>
                <a:lnTo>
                  <a:pt x="11334" y="972"/>
                </a:lnTo>
                <a:lnTo>
                  <a:pt x="11423" y="865"/>
                </a:lnTo>
                <a:lnTo>
                  <a:pt x="11502" y="750"/>
                </a:lnTo>
                <a:lnTo>
                  <a:pt x="11569" y="627"/>
                </a:lnTo>
                <a:lnTo>
                  <a:pt x="11625" y="497"/>
                </a:lnTo>
                <a:lnTo>
                  <a:pt x="11667" y="362"/>
                </a:lnTo>
                <a:lnTo>
                  <a:pt x="11698" y="221"/>
                </a:lnTo>
                <a:lnTo>
                  <a:pt x="11713" y="75"/>
                </a:lnTo>
                <a:lnTo>
                  <a:pt x="11714" y="0"/>
                </a:lnTo>
                <a:lnTo>
                  <a:pt x="10254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Freeform 202"/>
          <p:cNvSpPr>
            <a:spLocks/>
          </p:cNvSpPr>
          <p:nvPr/>
        </p:nvSpPr>
        <p:spPr bwMode="auto">
          <a:xfrm>
            <a:off x="776681" y="2924944"/>
            <a:ext cx="3147247" cy="3100920"/>
          </a:xfrm>
          <a:custGeom>
            <a:avLst/>
            <a:gdLst>
              <a:gd name="T0" fmla="*/ 3807 w 9634"/>
              <a:gd name="T1" fmla="*/ 1 h 7785"/>
              <a:gd name="T2" fmla="*/ 3216 w 9634"/>
              <a:gd name="T3" fmla="*/ 58 h 7785"/>
              <a:gd name="T4" fmla="*/ 2655 w 9634"/>
              <a:gd name="T5" fmla="*/ 191 h 7785"/>
              <a:gd name="T6" fmla="*/ 2129 w 9634"/>
              <a:gd name="T7" fmla="*/ 400 h 7785"/>
              <a:gd name="T8" fmla="*/ 1645 w 9634"/>
              <a:gd name="T9" fmla="*/ 678 h 7785"/>
              <a:gd name="T10" fmla="*/ 1212 w 9634"/>
              <a:gd name="T11" fmla="*/ 1018 h 7785"/>
              <a:gd name="T12" fmla="*/ 833 w 9634"/>
              <a:gd name="T13" fmla="*/ 1416 h 7785"/>
              <a:gd name="T14" fmla="*/ 517 w 9634"/>
              <a:gd name="T15" fmla="*/ 1867 h 7785"/>
              <a:gd name="T16" fmla="*/ 270 w 9634"/>
              <a:gd name="T17" fmla="*/ 2365 h 7785"/>
              <a:gd name="T18" fmla="*/ 99 w 9634"/>
              <a:gd name="T19" fmla="*/ 2903 h 7785"/>
              <a:gd name="T20" fmla="*/ 11 w 9634"/>
              <a:gd name="T21" fmla="*/ 3479 h 7785"/>
              <a:gd name="T22" fmla="*/ 1 w 9634"/>
              <a:gd name="T23" fmla="*/ 3879 h 7785"/>
              <a:gd name="T24" fmla="*/ 58 w 9634"/>
              <a:gd name="T25" fmla="*/ 4466 h 7785"/>
              <a:gd name="T26" fmla="*/ 198 w 9634"/>
              <a:gd name="T27" fmla="*/ 5028 h 7785"/>
              <a:gd name="T28" fmla="*/ 412 w 9634"/>
              <a:gd name="T29" fmla="*/ 5559 h 7785"/>
              <a:gd name="T30" fmla="*/ 696 w 9634"/>
              <a:gd name="T31" fmla="*/ 6051 h 7785"/>
              <a:gd name="T32" fmla="*/ 1043 w 9634"/>
              <a:gd name="T33" fmla="*/ 6496 h 7785"/>
              <a:gd name="T34" fmla="*/ 1447 w 9634"/>
              <a:gd name="T35" fmla="*/ 6888 h 7785"/>
              <a:gd name="T36" fmla="*/ 1902 w 9634"/>
              <a:gd name="T37" fmla="*/ 7217 h 7785"/>
              <a:gd name="T38" fmla="*/ 2401 w 9634"/>
              <a:gd name="T39" fmla="*/ 7480 h 7785"/>
              <a:gd name="T40" fmla="*/ 2939 w 9634"/>
              <a:gd name="T41" fmla="*/ 7665 h 7785"/>
              <a:gd name="T42" fmla="*/ 3509 w 9634"/>
              <a:gd name="T43" fmla="*/ 7768 h 7785"/>
              <a:gd name="T44" fmla="*/ 3724 w 9634"/>
              <a:gd name="T45" fmla="*/ 7782 h 7785"/>
              <a:gd name="T46" fmla="*/ 3253 w 9634"/>
              <a:gd name="T47" fmla="*/ 7721 h 7785"/>
              <a:gd name="T48" fmla="*/ 2807 w 9634"/>
              <a:gd name="T49" fmla="*/ 7588 h 7785"/>
              <a:gd name="T50" fmla="*/ 2391 w 9634"/>
              <a:gd name="T51" fmla="*/ 7392 h 7785"/>
              <a:gd name="T52" fmla="*/ 2010 w 9634"/>
              <a:gd name="T53" fmla="*/ 7137 h 7785"/>
              <a:gd name="T54" fmla="*/ 1669 w 9634"/>
              <a:gd name="T55" fmla="*/ 6832 h 7785"/>
              <a:gd name="T56" fmla="*/ 1372 w 9634"/>
              <a:gd name="T57" fmla="*/ 6481 h 7785"/>
              <a:gd name="T58" fmla="*/ 1124 w 9634"/>
              <a:gd name="T59" fmla="*/ 6090 h 7785"/>
              <a:gd name="T60" fmla="*/ 931 w 9634"/>
              <a:gd name="T61" fmla="*/ 5665 h 7785"/>
              <a:gd name="T62" fmla="*/ 797 w 9634"/>
              <a:gd name="T63" fmla="*/ 5214 h 7785"/>
              <a:gd name="T64" fmla="*/ 728 w 9634"/>
              <a:gd name="T65" fmla="*/ 4742 h 7785"/>
              <a:gd name="T66" fmla="*/ 720 w 9634"/>
              <a:gd name="T67" fmla="*/ 4417 h 7785"/>
              <a:gd name="T68" fmla="*/ 769 w 9634"/>
              <a:gd name="T69" fmla="*/ 3939 h 7785"/>
              <a:gd name="T70" fmla="*/ 887 w 9634"/>
              <a:gd name="T71" fmla="*/ 3491 h 7785"/>
              <a:gd name="T72" fmla="*/ 1068 w 9634"/>
              <a:gd name="T73" fmla="*/ 3075 h 7785"/>
              <a:gd name="T74" fmla="*/ 1308 w 9634"/>
              <a:gd name="T75" fmla="*/ 2697 h 7785"/>
              <a:gd name="T76" fmla="*/ 1600 w 9634"/>
              <a:gd name="T77" fmla="*/ 2361 h 7785"/>
              <a:gd name="T78" fmla="*/ 1940 w 9634"/>
              <a:gd name="T79" fmla="*/ 2071 h 7785"/>
              <a:gd name="T80" fmla="*/ 2321 w 9634"/>
              <a:gd name="T81" fmla="*/ 1830 h 7785"/>
              <a:gd name="T82" fmla="*/ 2739 w 9634"/>
              <a:gd name="T83" fmla="*/ 1644 h 7785"/>
              <a:gd name="T84" fmla="*/ 3188 w 9634"/>
              <a:gd name="T85" fmla="*/ 1516 h 7785"/>
              <a:gd name="T86" fmla="*/ 3662 w 9634"/>
              <a:gd name="T87" fmla="*/ 1449 h 7785"/>
              <a:gd name="T88" fmla="*/ 8174 w 9634"/>
              <a:gd name="T89" fmla="*/ 1441 h 7785"/>
              <a:gd name="T90" fmla="*/ 8538 w 9634"/>
              <a:gd name="T91" fmla="*/ 1396 h 7785"/>
              <a:gd name="T92" fmla="*/ 8930 w 9634"/>
              <a:gd name="T93" fmla="*/ 1233 h 7785"/>
              <a:gd name="T94" fmla="*/ 9254 w 9634"/>
              <a:gd name="T95" fmla="*/ 969 h 7785"/>
              <a:gd name="T96" fmla="*/ 9489 w 9634"/>
              <a:gd name="T97" fmla="*/ 626 h 7785"/>
              <a:gd name="T98" fmla="*/ 9617 w 9634"/>
              <a:gd name="T99" fmla="*/ 221 h 7785"/>
              <a:gd name="T100" fmla="*/ 8174 w 9634"/>
              <a:gd name="T101" fmla="*/ 0 h 7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34" h="7785">
                <a:moveTo>
                  <a:pt x="8174" y="0"/>
                </a:moveTo>
                <a:lnTo>
                  <a:pt x="3908" y="0"/>
                </a:lnTo>
                <a:lnTo>
                  <a:pt x="3807" y="1"/>
                </a:lnTo>
                <a:lnTo>
                  <a:pt x="3607" y="11"/>
                </a:lnTo>
                <a:lnTo>
                  <a:pt x="3410" y="29"/>
                </a:lnTo>
                <a:lnTo>
                  <a:pt x="3216" y="58"/>
                </a:lnTo>
                <a:lnTo>
                  <a:pt x="3025" y="93"/>
                </a:lnTo>
                <a:lnTo>
                  <a:pt x="2838" y="139"/>
                </a:lnTo>
                <a:lnTo>
                  <a:pt x="2655" y="191"/>
                </a:lnTo>
                <a:lnTo>
                  <a:pt x="2474" y="253"/>
                </a:lnTo>
                <a:lnTo>
                  <a:pt x="2299" y="323"/>
                </a:lnTo>
                <a:lnTo>
                  <a:pt x="2129" y="400"/>
                </a:lnTo>
                <a:lnTo>
                  <a:pt x="1962" y="485"/>
                </a:lnTo>
                <a:lnTo>
                  <a:pt x="1802" y="578"/>
                </a:lnTo>
                <a:lnTo>
                  <a:pt x="1645" y="678"/>
                </a:lnTo>
                <a:lnTo>
                  <a:pt x="1495" y="784"/>
                </a:lnTo>
                <a:lnTo>
                  <a:pt x="1350" y="898"/>
                </a:lnTo>
                <a:lnTo>
                  <a:pt x="1212" y="1018"/>
                </a:lnTo>
                <a:lnTo>
                  <a:pt x="1079" y="1144"/>
                </a:lnTo>
                <a:lnTo>
                  <a:pt x="953" y="1277"/>
                </a:lnTo>
                <a:lnTo>
                  <a:pt x="833" y="1416"/>
                </a:lnTo>
                <a:lnTo>
                  <a:pt x="720" y="1561"/>
                </a:lnTo>
                <a:lnTo>
                  <a:pt x="616" y="1711"/>
                </a:lnTo>
                <a:lnTo>
                  <a:pt x="517" y="1867"/>
                </a:lnTo>
                <a:lnTo>
                  <a:pt x="427" y="2028"/>
                </a:lnTo>
                <a:lnTo>
                  <a:pt x="345" y="2193"/>
                </a:lnTo>
                <a:lnTo>
                  <a:pt x="270" y="2365"/>
                </a:lnTo>
                <a:lnTo>
                  <a:pt x="205" y="2540"/>
                </a:lnTo>
                <a:lnTo>
                  <a:pt x="148" y="2720"/>
                </a:lnTo>
                <a:lnTo>
                  <a:pt x="99" y="2903"/>
                </a:lnTo>
                <a:lnTo>
                  <a:pt x="61" y="3091"/>
                </a:lnTo>
                <a:lnTo>
                  <a:pt x="30" y="3284"/>
                </a:lnTo>
                <a:lnTo>
                  <a:pt x="11" y="3479"/>
                </a:lnTo>
                <a:lnTo>
                  <a:pt x="1" y="3678"/>
                </a:lnTo>
                <a:lnTo>
                  <a:pt x="0" y="3779"/>
                </a:lnTo>
                <a:lnTo>
                  <a:pt x="1" y="3879"/>
                </a:lnTo>
                <a:lnTo>
                  <a:pt x="11" y="4078"/>
                </a:lnTo>
                <a:lnTo>
                  <a:pt x="29" y="4273"/>
                </a:lnTo>
                <a:lnTo>
                  <a:pt x="58" y="4466"/>
                </a:lnTo>
                <a:lnTo>
                  <a:pt x="96" y="4656"/>
                </a:lnTo>
                <a:lnTo>
                  <a:pt x="143" y="4844"/>
                </a:lnTo>
                <a:lnTo>
                  <a:pt x="198" y="5028"/>
                </a:lnTo>
                <a:lnTo>
                  <a:pt x="261" y="5209"/>
                </a:lnTo>
                <a:lnTo>
                  <a:pt x="333" y="5387"/>
                </a:lnTo>
                <a:lnTo>
                  <a:pt x="412" y="5559"/>
                </a:lnTo>
                <a:lnTo>
                  <a:pt x="499" y="5728"/>
                </a:lnTo>
                <a:lnTo>
                  <a:pt x="594" y="5892"/>
                </a:lnTo>
                <a:lnTo>
                  <a:pt x="696" y="6051"/>
                </a:lnTo>
                <a:lnTo>
                  <a:pt x="805" y="6205"/>
                </a:lnTo>
                <a:lnTo>
                  <a:pt x="920" y="6353"/>
                </a:lnTo>
                <a:lnTo>
                  <a:pt x="1043" y="6496"/>
                </a:lnTo>
                <a:lnTo>
                  <a:pt x="1172" y="6633"/>
                </a:lnTo>
                <a:lnTo>
                  <a:pt x="1306" y="6764"/>
                </a:lnTo>
                <a:lnTo>
                  <a:pt x="1447" y="6888"/>
                </a:lnTo>
                <a:lnTo>
                  <a:pt x="1593" y="7004"/>
                </a:lnTo>
                <a:lnTo>
                  <a:pt x="1744" y="7115"/>
                </a:lnTo>
                <a:lnTo>
                  <a:pt x="1902" y="7217"/>
                </a:lnTo>
                <a:lnTo>
                  <a:pt x="2063" y="7313"/>
                </a:lnTo>
                <a:lnTo>
                  <a:pt x="2230" y="7400"/>
                </a:lnTo>
                <a:lnTo>
                  <a:pt x="2401" y="7480"/>
                </a:lnTo>
                <a:lnTo>
                  <a:pt x="2576" y="7550"/>
                </a:lnTo>
                <a:lnTo>
                  <a:pt x="2755" y="7613"/>
                </a:lnTo>
                <a:lnTo>
                  <a:pt x="2939" y="7665"/>
                </a:lnTo>
                <a:lnTo>
                  <a:pt x="3126" y="7709"/>
                </a:lnTo>
                <a:lnTo>
                  <a:pt x="3316" y="7743"/>
                </a:lnTo>
                <a:lnTo>
                  <a:pt x="3509" y="7768"/>
                </a:lnTo>
                <a:lnTo>
                  <a:pt x="3705" y="7782"/>
                </a:lnTo>
                <a:lnTo>
                  <a:pt x="3804" y="7785"/>
                </a:lnTo>
                <a:lnTo>
                  <a:pt x="3724" y="7782"/>
                </a:lnTo>
                <a:lnTo>
                  <a:pt x="3564" y="7770"/>
                </a:lnTo>
                <a:lnTo>
                  <a:pt x="3408" y="7749"/>
                </a:lnTo>
                <a:lnTo>
                  <a:pt x="3253" y="7721"/>
                </a:lnTo>
                <a:lnTo>
                  <a:pt x="3102" y="7684"/>
                </a:lnTo>
                <a:lnTo>
                  <a:pt x="2953" y="7640"/>
                </a:lnTo>
                <a:lnTo>
                  <a:pt x="2807" y="7588"/>
                </a:lnTo>
                <a:lnTo>
                  <a:pt x="2666" y="7529"/>
                </a:lnTo>
                <a:lnTo>
                  <a:pt x="2526" y="7463"/>
                </a:lnTo>
                <a:lnTo>
                  <a:pt x="2391" y="7392"/>
                </a:lnTo>
                <a:lnTo>
                  <a:pt x="2261" y="7313"/>
                </a:lnTo>
                <a:lnTo>
                  <a:pt x="2133" y="7228"/>
                </a:lnTo>
                <a:lnTo>
                  <a:pt x="2010" y="7137"/>
                </a:lnTo>
                <a:lnTo>
                  <a:pt x="1891" y="7041"/>
                </a:lnTo>
                <a:lnTo>
                  <a:pt x="1778" y="6939"/>
                </a:lnTo>
                <a:lnTo>
                  <a:pt x="1669" y="6832"/>
                </a:lnTo>
                <a:lnTo>
                  <a:pt x="1564" y="6719"/>
                </a:lnTo>
                <a:lnTo>
                  <a:pt x="1466" y="6602"/>
                </a:lnTo>
                <a:lnTo>
                  <a:pt x="1372" y="6481"/>
                </a:lnTo>
                <a:lnTo>
                  <a:pt x="1283" y="6354"/>
                </a:lnTo>
                <a:lnTo>
                  <a:pt x="1201" y="6224"/>
                </a:lnTo>
                <a:lnTo>
                  <a:pt x="1124" y="6090"/>
                </a:lnTo>
                <a:lnTo>
                  <a:pt x="1053" y="5951"/>
                </a:lnTo>
                <a:lnTo>
                  <a:pt x="989" y="5810"/>
                </a:lnTo>
                <a:lnTo>
                  <a:pt x="931" y="5665"/>
                </a:lnTo>
                <a:lnTo>
                  <a:pt x="880" y="5517"/>
                </a:lnTo>
                <a:lnTo>
                  <a:pt x="835" y="5367"/>
                </a:lnTo>
                <a:lnTo>
                  <a:pt x="797" y="5214"/>
                </a:lnTo>
                <a:lnTo>
                  <a:pt x="767" y="5058"/>
                </a:lnTo>
                <a:lnTo>
                  <a:pt x="744" y="4901"/>
                </a:lnTo>
                <a:lnTo>
                  <a:pt x="728" y="4742"/>
                </a:lnTo>
                <a:lnTo>
                  <a:pt x="720" y="4581"/>
                </a:lnTo>
                <a:lnTo>
                  <a:pt x="719" y="4500"/>
                </a:lnTo>
                <a:lnTo>
                  <a:pt x="720" y="4417"/>
                </a:lnTo>
                <a:lnTo>
                  <a:pt x="729" y="4255"/>
                </a:lnTo>
                <a:lnTo>
                  <a:pt x="745" y="4096"/>
                </a:lnTo>
                <a:lnTo>
                  <a:pt x="769" y="3939"/>
                </a:lnTo>
                <a:lnTo>
                  <a:pt x="801" y="3786"/>
                </a:lnTo>
                <a:lnTo>
                  <a:pt x="840" y="3637"/>
                </a:lnTo>
                <a:lnTo>
                  <a:pt x="887" y="3491"/>
                </a:lnTo>
                <a:lnTo>
                  <a:pt x="941" y="3348"/>
                </a:lnTo>
                <a:lnTo>
                  <a:pt x="1001" y="3210"/>
                </a:lnTo>
                <a:lnTo>
                  <a:pt x="1068" y="3075"/>
                </a:lnTo>
                <a:lnTo>
                  <a:pt x="1142" y="2945"/>
                </a:lnTo>
                <a:lnTo>
                  <a:pt x="1222" y="2819"/>
                </a:lnTo>
                <a:lnTo>
                  <a:pt x="1308" y="2697"/>
                </a:lnTo>
                <a:lnTo>
                  <a:pt x="1400" y="2581"/>
                </a:lnTo>
                <a:lnTo>
                  <a:pt x="1497" y="2468"/>
                </a:lnTo>
                <a:lnTo>
                  <a:pt x="1600" y="2361"/>
                </a:lnTo>
                <a:lnTo>
                  <a:pt x="1709" y="2259"/>
                </a:lnTo>
                <a:lnTo>
                  <a:pt x="1821" y="2163"/>
                </a:lnTo>
                <a:lnTo>
                  <a:pt x="1940" y="2071"/>
                </a:lnTo>
                <a:lnTo>
                  <a:pt x="2062" y="1985"/>
                </a:lnTo>
                <a:lnTo>
                  <a:pt x="2189" y="1904"/>
                </a:lnTo>
                <a:lnTo>
                  <a:pt x="2321" y="1830"/>
                </a:lnTo>
                <a:lnTo>
                  <a:pt x="2456" y="1762"/>
                </a:lnTo>
                <a:lnTo>
                  <a:pt x="2595" y="1699"/>
                </a:lnTo>
                <a:lnTo>
                  <a:pt x="2739" y="1644"/>
                </a:lnTo>
                <a:lnTo>
                  <a:pt x="2886" y="1594"/>
                </a:lnTo>
                <a:lnTo>
                  <a:pt x="3035" y="1551"/>
                </a:lnTo>
                <a:lnTo>
                  <a:pt x="3188" y="1516"/>
                </a:lnTo>
                <a:lnTo>
                  <a:pt x="3344" y="1486"/>
                </a:lnTo>
                <a:lnTo>
                  <a:pt x="3502" y="1464"/>
                </a:lnTo>
                <a:lnTo>
                  <a:pt x="3662" y="1449"/>
                </a:lnTo>
                <a:lnTo>
                  <a:pt x="3826" y="1441"/>
                </a:lnTo>
                <a:lnTo>
                  <a:pt x="3908" y="1441"/>
                </a:lnTo>
                <a:lnTo>
                  <a:pt x="8174" y="1441"/>
                </a:lnTo>
                <a:lnTo>
                  <a:pt x="8248" y="1440"/>
                </a:lnTo>
                <a:lnTo>
                  <a:pt x="8396" y="1425"/>
                </a:lnTo>
                <a:lnTo>
                  <a:pt x="8538" y="1396"/>
                </a:lnTo>
                <a:lnTo>
                  <a:pt x="8675" y="1354"/>
                </a:lnTo>
                <a:lnTo>
                  <a:pt x="8806" y="1300"/>
                </a:lnTo>
                <a:lnTo>
                  <a:pt x="8930" y="1233"/>
                </a:lnTo>
                <a:lnTo>
                  <a:pt x="9047" y="1155"/>
                </a:lnTo>
                <a:lnTo>
                  <a:pt x="9155" y="1067"/>
                </a:lnTo>
                <a:lnTo>
                  <a:pt x="9254" y="969"/>
                </a:lnTo>
                <a:lnTo>
                  <a:pt x="9342" y="863"/>
                </a:lnTo>
                <a:lnTo>
                  <a:pt x="9421" y="748"/>
                </a:lnTo>
                <a:lnTo>
                  <a:pt x="9489" y="626"/>
                </a:lnTo>
                <a:lnTo>
                  <a:pt x="9544" y="496"/>
                </a:lnTo>
                <a:lnTo>
                  <a:pt x="9588" y="361"/>
                </a:lnTo>
                <a:lnTo>
                  <a:pt x="9617" y="221"/>
                </a:lnTo>
                <a:lnTo>
                  <a:pt x="9632" y="75"/>
                </a:lnTo>
                <a:lnTo>
                  <a:pt x="9634" y="0"/>
                </a:lnTo>
                <a:lnTo>
                  <a:pt x="8174" y="0"/>
                </a:lnTo>
                <a:close/>
              </a:path>
            </a:pathLst>
          </a:custGeom>
          <a:solidFill>
            <a:srgbClr val="C13018"/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" name="Freeform 203"/>
          <p:cNvSpPr>
            <a:spLocks/>
          </p:cNvSpPr>
          <p:nvPr/>
        </p:nvSpPr>
        <p:spPr bwMode="auto">
          <a:xfrm>
            <a:off x="1201410" y="3651596"/>
            <a:ext cx="2218462" cy="2441700"/>
          </a:xfrm>
          <a:custGeom>
            <a:avLst/>
            <a:gdLst>
              <a:gd name="T0" fmla="*/ 2985 w 7551"/>
              <a:gd name="T1" fmla="*/ 1 h 6128"/>
              <a:gd name="T2" fmla="*/ 2521 w 7551"/>
              <a:gd name="T3" fmla="*/ 48 h 6128"/>
              <a:gd name="T4" fmla="*/ 2081 w 7551"/>
              <a:gd name="T5" fmla="*/ 161 h 6128"/>
              <a:gd name="T6" fmla="*/ 1669 w 7551"/>
              <a:gd name="T7" fmla="*/ 335 h 6128"/>
              <a:gd name="T8" fmla="*/ 1290 w 7551"/>
              <a:gd name="T9" fmla="*/ 565 h 6128"/>
              <a:gd name="T10" fmla="*/ 950 w 7551"/>
              <a:gd name="T11" fmla="*/ 846 h 6128"/>
              <a:gd name="T12" fmla="*/ 654 w 7551"/>
              <a:gd name="T13" fmla="*/ 1172 h 6128"/>
              <a:gd name="T14" fmla="*/ 405 w 7551"/>
              <a:gd name="T15" fmla="*/ 1539 h 6128"/>
              <a:gd name="T16" fmla="*/ 212 w 7551"/>
              <a:gd name="T17" fmla="*/ 1940 h 6128"/>
              <a:gd name="T18" fmla="*/ 78 w 7551"/>
              <a:gd name="T19" fmla="*/ 2372 h 6128"/>
              <a:gd name="T20" fmla="*/ 9 w 7551"/>
              <a:gd name="T21" fmla="*/ 2828 h 6128"/>
              <a:gd name="T22" fmla="*/ 0 w 7551"/>
              <a:gd name="T23" fmla="*/ 3143 h 6128"/>
              <a:gd name="T24" fmla="*/ 48 w 7551"/>
              <a:gd name="T25" fmla="*/ 3607 h 6128"/>
              <a:gd name="T26" fmla="*/ 161 w 7551"/>
              <a:gd name="T27" fmla="*/ 4046 h 6128"/>
              <a:gd name="T28" fmla="*/ 335 w 7551"/>
              <a:gd name="T29" fmla="*/ 4459 h 6128"/>
              <a:gd name="T30" fmla="*/ 565 w 7551"/>
              <a:gd name="T31" fmla="*/ 4837 h 6128"/>
              <a:gd name="T32" fmla="*/ 846 w 7551"/>
              <a:gd name="T33" fmla="*/ 5177 h 6128"/>
              <a:gd name="T34" fmla="*/ 1172 w 7551"/>
              <a:gd name="T35" fmla="*/ 5474 h 6128"/>
              <a:gd name="T36" fmla="*/ 1538 w 7551"/>
              <a:gd name="T37" fmla="*/ 5721 h 6128"/>
              <a:gd name="T38" fmla="*/ 1940 w 7551"/>
              <a:gd name="T39" fmla="*/ 5915 h 6128"/>
              <a:gd name="T40" fmla="*/ 2371 w 7551"/>
              <a:gd name="T41" fmla="*/ 6049 h 6128"/>
              <a:gd name="T42" fmla="*/ 2828 w 7551"/>
              <a:gd name="T43" fmla="*/ 6119 h 6128"/>
              <a:gd name="T44" fmla="*/ 3003 w 7551"/>
              <a:gd name="T45" fmla="*/ 6126 h 6128"/>
              <a:gd name="T46" fmla="*/ 2650 w 7551"/>
              <a:gd name="T47" fmla="*/ 6091 h 6128"/>
              <a:gd name="T48" fmla="*/ 2314 w 7551"/>
              <a:gd name="T49" fmla="*/ 6004 h 6128"/>
              <a:gd name="T50" fmla="*/ 2000 w 7551"/>
              <a:gd name="T51" fmla="*/ 5872 h 6128"/>
              <a:gd name="T52" fmla="*/ 1710 w 7551"/>
              <a:gd name="T53" fmla="*/ 5697 h 6128"/>
              <a:gd name="T54" fmla="*/ 1451 w 7551"/>
              <a:gd name="T55" fmla="*/ 5482 h 6128"/>
              <a:gd name="T56" fmla="*/ 1224 w 7551"/>
              <a:gd name="T57" fmla="*/ 5233 h 6128"/>
              <a:gd name="T58" fmla="*/ 1036 w 7551"/>
              <a:gd name="T59" fmla="*/ 4953 h 6128"/>
              <a:gd name="T60" fmla="*/ 888 w 7551"/>
              <a:gd name="T61" fmla="*/ 4647 h 6128"/>
              <a:gd name="T62" fmla="*/ 786 w 7551"/>
              <a:gd name="T63" fmla="*/ 4318 h 6128"/>
              <a:gd name="T64" fmla="*/ 733 w 7551"/>
              <a:gd name="T65" fmla="*/ 3970 h 6128"/>
              <a:gd name="T66" fmla="*/ 727 w 7551"/>
              <a:gd name="T67" fmla="*/ 3730 h 6128"/>
              <a:gd name="T68" fmla="*/ 763 w 7551"/>
              <a:gd name="T69" fmla="*/ 3377 h 6128"/>
              <a:gd name="T70" fmla="*/ 849 w 7551"/>
              <a:gd name="T71" fmla="*/ 3041 h 6128"/>
              <a:gd name="T72" fmla="*/ 982 w 7551"/>
              <a:gd name="T73" fmla="*/ 2726 h 6128"/>
              <a:gd name="T74" fmla="*/ 1157 w 7551"/>
              <a:gd name="T75" fmla="*/ 2437 h 6128"/>
              <a:gd name="T76" fmla="*/ 1371 w 7551"/>
              <a:gd name="T77" fmla="*/ 2178 h 6128"/>
              <a:gd name="T78" fmla="*/ 1620 w 7551"/>
              <a:gd name="T79" fmla="*/ 1951 h 6128"/>
              <a:gd name="T80" fmla="*/ 1900 w 7551"/>
              <a:gd name="T81" fmla="*/ 1762 h 6128"/>
              <a:gd name="T82" fmla="*/ 2206 w 7551"/>
              <a:gd name="T83" fmla="*/ 1615 h 6128"/>
              <a:gd name="T84" fmla="*/ 2535 w 7551"/>
              <a:gd name="T85" fmla="*/ 1512 h 6128"/>
              <a:gd name="T86" fmla="*/ 2883 w 7551"/>
              <a:gd name="T87" fmla="*/ 1460 h 6128"/>
              <a:gd name="T88" fmla="*/ 6091 w 7551"/>
              <a:gd name="T89" fmla="*/ 1453 h 6128"/>
              <a:gd name="T90" fmla="*/ 6456 w 7551"/>
              <a:gd name="T91" fmla="*/ 1408 h 6128"/>
              <a:gd name="T92" fmla="*/ 6847 w 7551"/>
              <a:gd name="T93" fmla="*/ 1243 h 6128"/>
              <a:gd name="T94" fmla="*/ 7171 w 7551"/>
              <a:gd name="T95" fmla="*/ 978 h 6128"/>
              <a:gd name="T96" fmla="*/ 7406 w 7551"/>
              <a:gd name="T97" fmla="*/ 631 h 6128"/>
              <a:gd name="T98" fmla="*/ 7534 w 7551"/>
              <a:gd name="T99" fmla="*/ 222 h 6128"/>
              <a:gd name="T100" fmla="*/ 6091 w 7551"/>
              <a:gd name="T101" fmla="*/ 0 h 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551" h="6128">
                <a:moveTo>
                  <a:pt x="6091" y="0"/>
                </a:moveTo>
                <a:lnTo>
                  <a:pt x="3063" y="0"/>
                </a:lnTo>
                <a:lnTo>
                  <a:pt x="2985" y="1"/>
                </a:lnTo>
                <a:lnTo>
                  <a:pt x="2828" y="9"/>
                </a:lnTo>
                <a:lnTo>
                  <a:pt x="2673" y="25"/>
                </a:lnTo>
                <a:lnTo>
                  <a:pt x="2521" y="48"/>
                </a:lnTo>
                <a:lnTo>
                  <a:pt x="2371" y="79"/>
                </a:lnTo>
                <a:lnTo>
                  <a:pt x="2224" y="117"/>
                </a:lnTo>
                <a:lnTo>
                  <a:pt x="2081" y="161"/>
                </a:lnTo>
                <a:lnTo>
                  <a:pt x="1940" y="213"/>
                </a:lnTo>
                <a:lnTo>
                  <a:pt x="1803" y="271"/>
                </a:lnTo>
                <a:lnTo>
                  <a:pt x="1669" y="335"/>
                </a:lnTo>
                <a:lnTo>
                  <a:pt x="1538" y="406"/>
                </a:lnTo>
                <a:lnTo>
                  <a:pt x="1412" y="483"/>
                </a:lnTo>
                <a:lnTo>
                  <a:pt x="1290" y="565"/>
                </a:lnTo>
                <a:lnTo>
                  <a:pt x="1172" y="654"/>
                </a:lnTo>
                <a:lnTo>
                  <a:pt x="1059" y="748"/>
                </a:lnTo>
                <a:lnTo>
                  <a:pt x="950" y="846"/>
                </a:lnTo>
                <a:lnTo>
                  <a:pt x="846" y="951"/>
                </a:lnTo>
                <a:lnTo>
                  <a:pt x="747" y="1059"/>
                </a:lnTo>
                <a:lnTo>
                  <a:pt x="654" y="1172"/>
                </a:lnTo>
                <a:lnTo>
                  <a:pt x="565" y="1291"/>
                </a:lnTo>
                <a:lnTo>
                  <a:pt x="482" y="1413"/>
                </a:lnTo>
                <a:lnTo>
                  <a:pt x="405" y="1539"/>
                </a:lnTo>
                <a:lnTo>
                  <a:pt x="335" y="1669"/>
                </a:lnTo>
                <a:lnTo>
                  <a:pt x="270" y="1803"/>
                </a:lnTo>
                <a:lnTo>
                  <a:pt x="212" y="1940"/>
                </a:lnTo>
                <a:lnTo>
                  <a:pt x="161" y="2082"/>
                </a:lnTo>
                <a:lnTo>
                  <a:pt x="116" y="2225"/>
                </a:lnTo>
                <a:lnTo>
                  <a:pt x="78" y="2372"/>
                </a:lnTo>
                <a:lnTo>
                  <a:pt x="48" y="2521"/>
                </a:lnTo>
                <a:lnTo>
                  <a:pt x="24" y="2673"/>
                </a:lnTo>
                <a:lnTo>
                  <a:pt x="9" y="2828"/>
                </a:lnTo>
                <a:lnTo>
                  <a:pt x="0" y="2985"/>
                </a:lnTo>
                <a:lnTo>
                  <a:pt x="0" y="3063"/>
                </a:lnTo>
                <a:lnTo>
                  <a:pt x="0" y="3143"/>
                </a:lnTo>
                <a:lnTo>
                  <a:pt x="9" y="3300"/>
                </a:lnTo>
                <a:lnTo>
                  <a:pt x="24" y="3454"/>
                </a:lnTo>
                <a:lnTo>
                  <a:pt x="48" y="3607"/>
                </a:lnTo>
                <a:lnTo>
                  <a:pt x="78" y="3756"/>
                </a:lnTo>
                <a:lnTo>
                  <a:pt x="116" y="3903"/>
                </a:lnTo>
                <a:lnTo>
                  <a:pt x="161" y="4046"/>
                </a:lnTo>
                <a:lnTo>
                  <a:pt x="212" y="4188"/>
                </a:lnTo>
                <a:lnTo>
                  <a:pt x="270" y="4325"/>
                </a:lnTo>
                <a:lnTo>
                  <a:pt x="335" y="4459"/>
                </a:lnTo>
                <a:lnTo>
                  <a:pt x="405" y="4588"/>
                </a:lnTo>
                <a:lnTo>
                  <a:pt x="482" y="4715"/>
                </a:lnTo>
                <a:lnTo>
                  <a:pt x="565" y="4837"/>
                </a:lnTo>
                <a:lnTo>
                  <a:pt x="654" y="4956"/>
                </a:lnTo>
                <a:lnTo>
                  <a:pt x="747" y="5069"/>
                </a:lnTo>
                <a:lnTo>
                  <a:pt x="846" y="5177"/>
                </a:lnTo>
                <a:lnTo>
                  <a:pt x="950" y="5282"/>
                </a:lnTo>
                <a:lnTo>
                  <a:pt x="1059" y="5380"/>
                </a:lnTo>
                <a:lnTo>
                  <a:pt x="1172" y="5474"/>
                </a:lnTo>
                <a:lnTo>
                  <a:pt x="1290" y="5563"/>
                </a:lnTo>
                <a:lnTo>
                  <a:pt x="1412" y="5645"/>
                </a:lnTo>
                <a:lnTo>
                  <a:pt x="1538" y="5721"/>
                </a:lnTo>
                <a:lnTo>
                  <a:pt x="1669" y="5793"/>
                </a:lnTo>
                <a:lnTo>
                  <a:pt x="1803" y="5856"/>
                </a:lnTo>
                <a:lnTo>
                  <a:pt x="1940" y="5915"/>
                </a:lnTo>
                <a:lnTo>
                  <a:pt x="2081" y="5967"/>
                </a:lnTo>
                <a:lnTo>
                  <a:pt x="2224" y="6011"/>
                </a:lnTo>
                <a:lnTo>
                  <a:pt x="2371" y="6049"/>
                </a:lnTo>
                <a:lnTo>
                  <a:pt x="2521" y="6080"/>
                </a:lnTo>
                <a:lnTo>
                  <a:pt x="2673" y="6103"/>
                </a:lnTo>
                <a:lnTo>
                  <a:pt x="2828" y="6119"/>
                </a:lnTo>
                <a:lnTo>
                  <a:pt x="2985" y="6126"/>
                </a:lnTo>
                <a:lnTo>
                  <a:pt x="3063" y="6128"/>
                </a:lnTo>
                <a:lnTo>
                  <a:pt x="3003" y="6126"/>
                </a:lnTo>
                <a:lnTo>
                  <a:pt x="2883" y="6121"/>
                </a:lnTo>
                <a:lnTo>
                  <a:pt x="2765" y="6109"/>
                </a:lnTo>
                <a:lnTo>
                  <a:pt x="2650" y="6091"/>
                </a:lnTo>
                <a:lnTo>
                  <a:pt x="2535" y="6067"/>
                </a:lnTo>
                <a:lnTo>
                  <a:pt x="2424" y="6039"/>
                </a:lnTo>
                <a:lnTo>
                  <a:pt x="2314" y="6004"/>
                </a:lnTo>
                <a:lnTo>
                  <a:pt x="2206" y="5965"/>
                </a:lnTo>
                <a:lnTo>
                  <a:pt x="2101" y="5921"/>
                </a:lnTo>
                <a:lnTo>
                  <a:pt x="2000" y="5872"/>
                </a:lnTo>
                <a:lnTo>
                  <a:pt x="1900" y="5818"/>
                </a:lnTo>
                <a:lnTo>
                  <a:pt x="1804" y="5759"/>
                </a:lnTo>
                <a:lnTo>
                  <a:pt x="1710" y="5697"/>
                </a:lnTo>
                <a:lnTo>
                  <a:pt x="1620" y="5629"/>
                </a:lnTo>
                <a:lnTo>
                  <a:pt x="1534" y="5557"/>
                </a:lnTo>
                <a:lnTo>
                  <a:pt x="1451" y="5482"/>
                </a:lnTo>
                <a:lnTo>
                  <a:pt x="1371" y="5403"/>
                </a:lnTo>
                <a:lnTo>
                  <a:pt x="1296" y="5320"/>
                </a:lnTo>
                <a:lnTo>
                  <a:pt x="1224" y="5233"/>
                </a:lnTo>
                <a:lnTo>
                  <a:pt x="1157" y="5144"/>
                </a:lnTo>
                <a:lnTo>
                  <a:pt x="1094" y="5050"/>
                </a:lnTo>
                <a:lnTo>
                  <a:pt x="1036" y="4953"/>
                </a:lnTo>
                <a:lnTo>
                  <a:pt x="982" y="4854"/>
                </a:lnTo>
                <a:lnTo>
                  <a:pt x="932" y="4752"/>
                </a:lnTo>
                <a:lnTo>
                  <a:pt x="888" y="4647"/>
                </a:lnTo>
                <a:lnTo>
                  <a:pt x="849" y="4540"/>
                </a:lnTo>
                <a:lnTo>
                  <a:pt x="815" y="4430"/>
                </a:lnTo>
                <a:lnTo>
                  <a:pt x="786" y="4318"/>
                </a:lnTo>
                <a:lnTo>
                  <a:pt x="763" y="4204"/>
                </a:lnTo>
                <a:lnTo>
                  <a:pt x="745" y="4087"/>
                </a:lnTo>
                <a:lnTo>
                  <a:pt x="733" y="3970"/>
                </a:lnTo>
                <a:lnTo>
                  <a:pt x="727" y="3851"/>
                </a:lnTo>
                <a:lnTo>
                  <a:pt x="726" y="3790"/>
                </a:lnTo>
                <a:lnTo>
                  <a:pt x="727" y="3730"/>
                </a:lnTo>
                <a:lnTo>
                  <a:pt x="733" y="3610"/>
                </a:lnTo>
                <a:lnTo>
                  <a:pt x="745" y="3492"/>
                </a:lnTo>
                <a:lnTo>
                  <a:pt x="763" y="3377"/>
                </a:lnTo>
                <a:lnTo>
                  <a:pt x="786" y="3262"/>
                </a:lnTo>
                <a:lnTo>
                  <a:pt x="815" y="3150"/>
                </a:lnTo>
                <a:lnTo>
                  <a:pt x="849" y="3041"/>
                </a:lnTo>
                <a:lnTo>
                  <a:pt x="888" y="2933"/>
                </a:lnTo>
                <a:lnTo>
                  <a:pt x="932" y="2828"/>
                </a:lnTo>
                <a:lnTo>
                  <a:pt x="982" y="2726"/>
                </a:lnTo>
                <a:lnTo>
                  <a:pt x="1036" y="2627"/>
                </a:lnTo>
                <a:lnTo>
                  <a:pt x="1094" y="2530"/>
                </a:lnTo>
                <a:lnTo>
                  <a:pt x="1157" y="2437"/>
                </a:lnTo>
                <a:lnTo>
                  <a:pt x="1224" y="2347"/>
                </a:lnTo>
                <a:lnTo>
                  <a:pt x="1296" y="2261"/>
                </a:lnTo>
                <a:lnTo>
                  <a:pt x="1371" y="2178"/>
                </a:lnTo>
                <a:lnTo>
                  <a:pt x="1451" y="2098"/>
                </a:lnTo>
                <a:lnTo>
                  <a:pt x="1534" y="2022"/>
                </a:lnTo>
                <a:lnTo>
                  <a:pt x="1620" y="1951"/>
                </a:lnTo>
                <a:lnTo>
                  <a:pt x="1710" y="1884"/>
                </a:lnTo>
                <a:lnTo>
                  <a:pt x="1804" y="1821"/>
                </a:lnTo>
                <a:lnTo>
                  <a:pt x="1900" y="1762"/>
                </a:lnTo>
                <a:lnTo>
                  <a:pt x="2000" y="1708"/>
                </a:lnTo>
                <a:lnTo>
                  <a:pt x="2101" y="1659"/>
                </a:lnTo>
                <a:lnTo>
                  <a:pt x="2206" y="1615"/>
                </a:lnTo>
                <a:lnTo>
                  <a:pt x="2314" y="1575"/>
                </a:lnTo>
                <a:lnTo>
                  <a:pt x="2424" y="1542"/>
                </a:lnTo>
                <a:lnTo>
                  <a:pt x="2535" y="1512"/>
                </a:lnTo>
                <a:lnTo>
                  <a:pt x="2650" y="1490"/>
                </a:lnTo>
                <a:lnTo>
                  <a:pt x="2765" y="1471"/>
                </a:lnTo>
                <a:lnTo>
                  <a:pt x="2883" y="1460"/>
                </a:lnTo>
                <a:lnTo>
                  <a:pt x="3003" y="1453"/>
                </a:lnTo>
                <a:lnTo>
                  <a:pt x="3063" y="1453"/>
                </a:lnTo>
                <a:lnTo>
                  <a:pt x="6091" y="1453"/>
                </a:lnTo>
                <a:lnTo>
                  <a:pt x="6166" y="1452"/>
                </a:lnTo>
                <a:lnTo>
                  <a:pt x="6313" y="1437"/>
                </a:lnTo>
                <a:lnTo>
                  <a:pt x="6456" y="1408"/>
                </a:lnTo>
                <a:lnTo>
                  <a:pt x="6592" y="1366"/>
                </a:lnTo>
                <a:lnTo>
                  <a:pt x="6723" y="1310"/>
                </a:lnTo>
                <a:lnTo>
                  <a:pt x="6847" y="1243"/>
                </a:lnTo>
                <a:lnTo>
                  <a:pt x="6963" y="1165"/>
                </a:lnTo>
                <a:lnTo>
                  <a:pt x="7071" y="1076"/>
                </a:lnTo>
                <a:lnTo>
                  <a:pt x="7171" y="978"/>
                </a:lnTo>
                <a:lnTo>
                  <a:pt x="7259" y="870"/>
                </a:lnTo>
                <a:lnTo>
                  <a:pt x="7338" y="754"/>
                </a:lnTo>
                <a:lnTo>
                  <a:pt x="7406" y="631"/>
                </a:lnTo>
                <a:lnTo>
                  <a:pt x="7461" y="500"/>
                </a:lnTo>
                <a:lnTo>
                  <a:pt x="7505" y="364"/>
                </a:lnTo>
                <a:lnTo>
                  <a:pt x="7534" y="222"/>
                </a:lnTo>
                <a:lnTo>
                  <a:pt x="7550" y="76"/>
                </a:lnTo>
                <a:lnTo>
                  <a:pt x="7551" y="0"/>
                </a:lnTo>
                <a:lnTo>
                  <a:pt x="6091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0" rIns="27432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7" name="Oval 120"/>
          <p:cNvSpPr/>
          <p:nvPr/>
        </p:nvSpPr>
        <p:spPr>
          <a:xfrm>
            <a:off x="1782438" y="4918459"/>
            <a:ext cx="1097280" cy="109728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5"/>
          <p:cNvSpPr/>
          <p:nvPr/>
        </p:nvSpPr>
        <p:spPr>
          <a:xfrm>
            <a:off x="1872707" y="4997567"/>
            <a:ext cx="920985" cy="724224"/>
          </a:xfrm>
          <a:custGeom>
            <a:avLst/>
            <a:gdLst/>
            <a:ahLst/>
            <a:cxnLst/>
            <a:rect l="l" t="t" r="r" b="b"/>
            <a:pathLst>
              <a:path w="504825" h="396648">
                <a:moveTo>
                  <a:pt x="252413" y="0"/>
                </a:moveTo>
                <a:cubicBezTo>
                  <a:pt x="286593" y="0"/>
                  <a:pt x="319272" y="6667"/>
                  <a:pt x="350447" y="20001"/>
                </a:cubicBezTo>
                <a:cubicBezTo>
                  <a:pt x="381623" y="33336"/>
                  <a:pt x="408480" y="51271"/>
                  <a:pt x="431017" y="73808"/>
                </a:cubicBezTo>
                <a:cubicBezTo>
                  <a:pt x="453554" y="96345"/>
                  <a:pt x="471489" y="123201"/>
                  <a:pt x="484824" y="154377"/>
                </a:cubicBezTo>
                <a:cubicBezTo>
                  <a:pt x="498158" y="185553"/>
                  <a:pt x="504825" y="218231"/>
                  <a:pt x="504825" y="252412"/>
                </a:cubicBezTo>
                <a:cubicBezTo>
                  <a:pt x="504825" y="301430"/>
                  <a:pt x="491584" y="346785"/>
                  <a:pt x="465104" y="388479"/>
                </a:cubicBezTo>
                <a:cubicBezTo>
                  <a:pt x="461535" y="393925"/>
                  <a:pt x="456465" y="396648"/>
                  <a:pt x="449891" y="396648"/>
                </a:cubicBezTo>
                <a:lnTo>
                  <a:pt x="54933" y="396648"/>
                </a:lnTo>
                <a:cubicBezTo>
                  <a:pt x="48360" y="396648"/>
                  <a:pt x="43290" y="393925"/>
                  <a:pt x="39721" y="388479"/>
                </a:cubicBezTo>
                <a:cubicBezTo>
                  <a:pt x="13241" y="346973"/>
                  <a:pt x="0" y="301618"/>
                  <a:pt x="0" y="252412"/>
                </a:cubicBezTo>
                <a:cubicBezTo>
                  <a:pt x="0" y="218231"/>
                  <a:pt x="6667" y="185553"/>
                  <a:pt x="20001" y="154377"/>
                </a:cubicBezTo>
                <a:cubicBezTo>
                  <a:pt x="33335" y="123201"/>
                  <a:pt x="51271" y="96345"/>
                  <a:pt x="73808" y="73808"/>
                </a:cubicBezTo>
                <a:cubicBezTo>
                  <a:pt x="96345" y="51271"/>
                  <a:pt x="123201" y="33336"/>
                  <a:pt x="154377" y="20001"/>
                </a:cubicBezTo>
                <a:cubicBezTo>
                  <a:pt x="185553" y="6667"/>
                  <a:pt x="218232" y="0"/>
                  <a:pt x="252413" y="0"/>
                </a:cubicBezTo>
                <a:close/>
                <a:moveTo>
                  <a:pt x="252413" y="36059"/>
                </a:moveTo>
                <a:cubicBezTo>
                  <a:pt x="242459" y="36059"/>
                  <a:pt x="233960" y="39580"/>
                  <a:pt x="226918" y="46623"/>
                </a:cubicBezTo>
                <a:cubicBezTo>
                  <a:pt x="219875" y="53666"/>
                  <a:pt x="216353" y="62164"/>
                  <a:pt x="216353" y="72118"/>
                </a:cubicBezTo>
                <a:cubicBezTo>
                  <a:pt x="216353" y="82071"/>
                  <a:pt x="219875" y="90570"/>
                  <a:pt x="226918" y="97613"/>
                </a:cubicBezTo>
                <a:cubicBezTo>
                  <a:pt x="233960" y="104655"/>
                  <a:pt x="242459" y="108177"/>
                  <a:pt x="252413" y="108177"/>
                </a:cubicBezTo>
                <a:cubicBezTo>
                  <a:pt x="262366" y="108177"/>
                  <a:pt x="270864" y="104655"/>
                  <a:pt x="277907" y="97613"/>
                </a:cubicBezTo>
                <a:cubicBezTo>
                  <a:pt x="284949" y="90570"/>
                  <a:pt x="288471" y="82071"/>
                  <a:pt x="288471" y="72118"/>
                </a:cubicBezTo>
                <a:cubicBezTo>
                  <a:pt x="288471" y="62164"/>
                  <a:pt x="284949" y="53666"/>
                  <a:pt x="277907" y="46623"/>
                </a:cubicBezTo>
                <a:cubicBezTo>
                  <a:pt x="270864" y="39580"/>
                  <a:pt x="262366" y="36059"/>
                  <a:pt x="252413" y="36059"/>
                </a:cubicBezTo>
                <a:close/>
                <a:moveTo>
                  <a:pt x="378618" y="90147"/>
                </a:moveTo>
                <a:cubicBezTo>
                  <a:pt x="368665" y="90147"/>
                  <a:pt x="360166" y="93669"/>
                  <a:pt x="353124" y="100711"/>
                </a:cubicBezTo>
                <a:cubicBezTo>
                  <a:pt x="346081" y="107754"/>
                  <a:pt x="342560" y="116252"/>
                  <a:pt x="342560" y="126206"/>
                </a:cubicBezTo>
                <a:cubicBezTo>
                  <a:pt x="342560" y="136160"/>
                  <a:pt x="346081" y="144658"/>
                  <a:pt x="353124" y="151701"/>
                </a:cubicBezTo>
                <a:cubicBezTo>
                  <a:pt x="360166" y="158744"/>
                  <a:pt x="368665" y="162265"/>
                  <a:pt x="378618" y="162265"/>
                </a:cubicBezTo>
                <a:cubicBezTo>
                  <a:pt x="388572" y="162265"/>
                  <a:pt x="397071" y="158744"/>
                  <a:pt x="404113" y="151701"/>
                </a:cubicBezTo>
                <a:cubicBezTo>
                  <a:pt x="411156" y="144658"/>
                  <a:pt x="414678" y="136160"/>
                  <a:pt x="414678" y="126206"/>
                </a:cubicBezTo>
                <a:cubicBezTo>
                  <a:pt x="414678" y="116252"/>
                  <a:pt x="411156" y="107754"/>
                  <a:pt x="404113" y="100711"/>
                </a:cubicBezTo>
                <a:cubicBezTo>
                  <a:pt x="397071" y="93669"/>
                  <a:pt x="388572" y="90147"/>
                  <a:pt x="378618" y="90147"/>
                </a:cubicBezTo>
                <a:close/>
                <a:moveTo>
                  <a:pt x="126206" y="90147"/>
                </a:moveTo>
                <a:cubicBezTo>
                  <a:pt x="116252" y="90147"/>
                  <a:pt x="107754" y="93669"/>
                  <a:pt x="100712" y="100711"/>
                </a:cubicBezTo>
                <a:cubicBezTo>
                  <a:pt x="93668" y="107754"/>
                  <a:pt x="90147" y="116252"/>
                  <a:pt x="90147" y="126206"/>
                </a:cubicBezTo>
                <a:cubicBezTo>
                  <a:pt x="90147" y="136160"/>
                  <a:pt x="93668" y="144658"/>
                  <a:pt x="100712" y="151701"/>
                </a:cubicBezTo>
                <a:cubicBezTo>
                  <a:pt x="107754" y="158744"/>
                  <a:pt x="116252" y="162265"/>
                  <a:pt x="126206" y="162265"/>
                </a:cubicBezTo>
                <a:cubicBezTo>
                  <a:pt x="136160" y="162265"/>
                  <a:pt x="144658" y="158744"/>
                  <a:pt x="151701" y="151701"/>
                </a:cubicBezTo>
                <a:cubicBezTo>
                  <a:pt x="158744" y="144658"/>
                  <a:pt x="162265" y="136160"/>
                  <a:pt x="162265" y="126206"/>
                </a:cubicBezTo>
                <a:cubicBezTo>
                  <a:pt x="162265" y="116252"/>
                  <a:pt x="158744" y="107754"/>
                  <a:pt x="151701" y="100711"/>
                </a:cubicBezTo>
                <a:cubicBezTo>
                  <a:pt x="144658" y="93669"/>
                  <a:pt x="136160" y="90147"/>
                  <a:pt x="126206" y="90147"/>
                </a:cubicBezTo>
                <a:close/>
                <a:moveTo>
                  <a:pt x="291429" y="131594"/>
                </a:moveTo>
                <a:cubicBezTo>
                  <a:pt x="289175" y="131899"/>
                  <a:pt x="286969" y="132685"/>
                  <a:pt x="284809" y="133953"/>
                </a:cubicBezTo>
                <a:cubicBezTo>
                  <a:pt x="280489" y="136488"/>
                  <a:pt x="277672" y="140198"/>
                  <a:pt x="276358" y="145081"/>
                </a:cubicBezTo>
                <a:lnTo>
                  <a:pt x="247905" y="252694"/>
                </a:lnTo>
                <a:cubicBezTo>
                  <a:pt x="236636" y="253633"/>
                  <a:pt x="226589" y="257718"/>
                  <a:pt x="217762" y="264948"/>
                </a:cubicBezTo>
                <a:cubicBezTo>
                  <a:pt x="208935" y="272179"/>
                  <a:pt x="203019" y="281428"/>
                  <a:pt x="200015" y="292697"/>
                </a:cubicBezTo>
                <a:cubicBezTo>
                  <a:pt x="196258" y="307158"/>
                  <a:pt x="198136" y="320868"/>
                  <a:pt x="205648" y="333827"/>
                </a:cubicBezTo>
                <a:cubicBezTo>
                  <a:pt x="213161" y="346785"/>
                  <a:pt x="224147" y="355143"/>
                  <a:pt x="238609" y="358899"/>
                </a:cubicBezTo>
                <a:cubicBezTo>
                  <a:pt x="253070" y="362655"/>
                  <a:pt x="266780" y="360777"/>
                  <a:pt x="279739" y="353265"/>
                </a:cubicBezTo>
                <a:cubicBezTo>
                  <a:pt x="292697" y="345752"/>
                  <a:pt x="301054" y="334766"/>
                  <a:pt x="304811" y="320305"/>
                </a:cubicBezTo>
                <a:cubicBezTo>
                  <a:pt x="307815" y="309036"/>
                  <a:pt x="307252" y="298050"/>
                  <a:pt x="303120" y="287344"/>
                </a:cubicBezTo>
                <a:cubicBezTo>
                  <a:pt x="298988" y="276639"/>
                  <a:pt x="292227" y="268094"/>
                  <a:pt x="282837" y="261709"/>
                </a:cubicBezTo>
                <a:lnTo>
                  <a:pt x="311290" y="154096"/>
                </a:lnTo>
                <a:cubicBezTo>
                  <a:pt x="312417" y="149212"/>
                  <a:pt x="311712" y="144658"/>
                  <a:pt x="309177" y="140432"/>
                </a:cubicBezTo>
                <a:cubicBezTo>
                  <a:pt x="306642" y="136207"/>
                  <a:pt x="303026" y="133437"/>
                  <a:pt x="298331" y="132122"/>
                </a:cubicBezTo>
                <a:cubicBezTo>
                  <a:pt x="295983" y="131465"/>
                  <a:pt x="293683" y="131289"/>
                  <a:pt x="291429" y="131594"/>
                </a:cubicBezTo>
                <a:close/>
                <a:moveTo>
                  <a:pt x="432707" y="216353"/>
                </a:moveTo>
                <a:cubicBezTo>
                  <a:pt x="422753" y="216353"/>
                  <a:pt x="414255" y="219875"/>
                  <a:pt x="407213" y="226918"/>
                </a:cubicBezTo>
                <a:cubicBezTo>
                  <a:pt x="400169" y="233960"/>
                  <a:pt x="396648" y="242458"/>
                  <a:pt x="396648" y="252412"/>
                </a:cubicBezTo>
                <a:cubicBezTo>
                  <a:pt x="396648" y="262366"/>
                  <a:pt x="400169" y="270864"/>
                  <a:pt x="407213" y="277907"/>
                </a:cubicBezTo>
                <a:cubicBezTo>
                  <a:pt x="414255" y="284950"/>
                  <a:pt x="422753" y="288471"/>
                  <a:pt x="432707" y="288471"/>
                </a:cubicBezTo>
                <a:cubicBezTo>
                  <a:pt x="442661" y="288471"/>
                  <a:pt x="451159" y="284950"/>
                  <a:pt x="458202" y="277907"/>
                </a:cubicBezTo>
                <a:cubicBezTo>
                  <a:pt x="465245" y="270864"/>
                  <a:pt x="468766" y="262366"/>
                  <a:pt x="468766" y="252412"/>
                </a:cubicBezTo>
                <a:cubicBezTo>
                  <a:pt x="468766" y="242458"/>
                  <a:pt x="465245" y="233960"/>
                  <a:pt x="458202" y="226918"/>
                </a:cubicBezTo>
                <a:cubicBezTo>
                  <a:pt x="451159" y="219875"/>
                  <a:pt x="442661" y="216353"/>
                  <a:pt x="432707" y="216353"/>
                </a:cubicBezTo>
                <a:close/>
                <a:moveTo>
                  <a:pt x="72118" y="216353"/>
                </a:moveTo>
                <a:cubicBezTo>
                  <a:pt x="62164" y="216353"/>
                  <a:pt x="53666" y="219875"/>
                  <a:pt x="46623" y="226918"/>
                </a:cubicBezTo>
                <a:cubicBezTo>
                  <a:pt x="39580" y="233960"/>
                  <a:pt x="36059" y="242458"/>
                  <a:pt x="36059" y="252412"/>
                </a:cubicBezTo>
                <a:cubicBezTo>
                  <a:pt x="36059" y="262366"/>
                  <a:pt x="39580" y="270864"/>
                  <a:pt x="46623" y="277907"/>
                </a:cubicBezTo>
                <a:cubicBezTo>
                  <a:pt x="53666" y="284950"/>
                  <a:pt x="62164" y="288471"/>
                  <a:pt x="72118" y="288471"/>
                </a:cubicBezTo>
                <a:cubicBezTo>
                  <a:pt x="82072" y="288471"/>
                  <a:pt x="90570" y="284950"/>
                  <a:pt x="97612" y="277907"/>
                </a:cubicBezTo>
                <a:cubicBezTo>
                  <a:pt x="104655" y="270864"/>
                  <a:pt x="108177" y="262366"/>
                  <a:pt x="108177" y="252412"/>
                </a:cubicBezTo>
                <a:cubicBezTo>
                  <a:pt x="108177" y="242458"/>
                  <a:pt x="104655" y="233960"/>
                  <a:pt x="97612" y="226918"/>
                </a:cubicBezTo>
                <a:cubicBezTo>
                  <a:pt x="90570" y="219875"/>
                  <a:pt x="82072" y="216353"/>
                  <a:pt x="72118" y="216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23"/>
          <p:cNvSpPr txBox="1"/>
          <p:nvPr/>
        </p:nvSpPr>
        <p:spPr>
          <a:xfrm>
            <a:off x="4985198" y="1473896"/>
            <a:ext cx="4267322" cy="769441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pPr lvl="0"/>
            <a:r>
              <a:rPr lang="en-US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Cadre général de la problématique</a:t>
            </a:r>
          </a:p>
          <a:p>
            <a:endParaRPr lang="en-US" sz="2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44"/>
          <p:cNvSpPr txBox="1"/>
          <p:nvPr/>
        </p:nvSpPr>
        <p:spPr>
          <a:xfrm>
            <a:off x="4572000" y="2238400"/>
            <a:ext cx="4499992" cy="7694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Etat des lieux, situation de la sécurité routière en Tunisie</a:t>
            </a:r>
            <a:endParaRPr lang="en-US" sz="2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147"/>
          <p:cNvSpPr txBox="1"/>
          <p:nvPr/>
        </p:nvSpPr>
        <p:spPr>
          <a:xfrm>
            <a:off x="3851920" y="3070121"/>
            <a:ext cx="5245795" cy="430887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2200" b="1" dirty="0" smtClean="0">
                <a:solidFill>
                  <a:srgbClr val="C13018"/>
                </a:solidFill>
              </a:rPr>
              <a:t> </a:t>
            </a:r>
            <a:r>
              <a:rPr lang="fr-FR" sz="2200" b="1" dirty="0" smtClean="0">
                <a:solidFill>
                  <a:srgbClr val="C94C37"/>
                </a:solidFill>
              </a:rPr>
              <a:t>Enquête</a:t>
            </a:r>
            <a:r>
              <a:rPr lang="fr-FR" sz="2200" b="1" dirty="0" smtClean="0">
                <a:solidFill>
                  <a:srgbClr val="C13018"/>
                </a:solidFill>
              </a:rPr>
              <a:t> sur terrain : Quels défis à relever?</a:t>
            </a:r>
            <a:endParaRPr lang="en-US" sz="2200" b="1" dirty="0">
              <a:solidFill>
                <a:srgbClr val="C13018"/>
              </a:solidFill>
            </a:endParaRPr>
          </a:p>
        </p:txBody>
      </p:sp>
      <p:sp>
        <p:nvSpPr>
          <p:cNvPr id="22" name="TextBox 150"/>
          <p:cNvSpPr txBox="1"/>
          <p:nvPr/>
        </p:nvSpPr>
        <p:spPr>
          <a:xfrm>
            <a:off x="3491880" y="3718193"/>
            <a:ext cx="5401607" cy="430887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Recommandations et perspectives de l’étude</a:t>
            </a:r>
            <a:endParaRPr lang="en-US" sz="2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94863</TotalTime>
  <Words>1413</Words>
  <Application>Microsoft Office PowerPoint</Application>
  <PresentationFormat>Affichage à l'écran (4:3)</PresentationFormat>
  <Paragraphs>258</Paragraphs>
  <Slides>19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3. Enquête de terrain : Quels défis à relever? </vt:lpstr>
      <vt:lpstr>3. Enquête de terrain : Quels défis à relever? </vt:lpstr>
      <vt:lpstr>3. Enquête de terrain : Quels défis à relever? </vt:lpstr>
      <vt:lpstr>3. Enquête de terrain : Quels défis à relever? </vt:lpstr>
      <vt:lpstr>3. Enquête de terrain : Quels défis à relever? 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dell</cp:lastModifiedBy>
  <cp:revision>755</cp:revision>
  <dcterms:created xsi:type="dcterms:W3CDTF">2018-09-30T20:01:49Z</dcterms:created>
  <dcterms:modified xsi:type="dcterms:W3CDTF">2019-06-06T11:48:03Z</dcterms:modified>
</cp:coreProperties>
</file>